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9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4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5.xml" ContentType="application/vnd.openxmlformats-officedocument.theme+xml"/>
  <Override PartName="/ppt/theme/themeOverride9.xml" ContentType="application/vnd.openxmlformats-officedocument.themeOverrid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6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7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18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19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0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1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2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3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24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theme/theme25.xml" ContentType="application/vnd.openxmlformats-officedocument.theme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26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13" r:id="rId3"/>
    <p:sldMasterId id="2147483730" r:id="rId4"/>
    <p:sldMasterId id="2147483742" r:id="rId5"/>
    <p:sldMasterId id="2147483754" r:id="rId6"/>
    <p:sldMasterId id="2147483767" r:id="rId7"/>
    <p:sldMasterId id="2147483779" r:id="rId8"/>
    <p:sldMasterId id="2147483791" r:id="rId9"/>
    <p:sldMasterId id="2147483803" r:id="rId10"/>
    <p:sldMasterId id="2147483827" r:id="rId11"/>
    <p:sldMasterId id="2147483839" r:id="rId12"/>
    <p:sldMasterId id="2147483851" r:id="rId13"/>
    <p:sldMasterId id="2147483863" r:id="rId14"/>
    <p:sldMasterId id="2147483875" r:id="rId15"/>
    <p:sldMasterId id="2147483887" r:id="rId16"/>
    <p:sldMasterId id="2147483912" r:id="rId17"/>
    <p:sldMasterId id="2147483924" r:id="rId18"/>
    <p:sldMasterId id="2147483937" r:id="rId19"/>
    <p:sldMasterId id="2147483945" r:id="rId20"/>
    <p:sldMasterId id="2147483957" r:id="rId21"/>
    <p:sldMasterId id="2147483970" r:id="rId22"/>
    <p:sldMasterId id="2147484007" r:id="rId23"/>
    <p:sldMasterId id="2147484034" r:id="rId24"/>
    <p:sldMasterId id="2147484062" r:id="rId25"/>
    <p:sldMasterId id="2147484074" r:id="rId26"/>
    <p:sldMasterId id="2147484086" r:id="rId27"/>
  </p:sldMasterIdLst>
  <p:notesMasterIdLst>
    <p:notesMasterId r:id="rId87"/>
  </p:notesMasterIdLst>
  <p:sldIdLst>
    <p:sldId id="341" r:id="rId28"/>
    <p:sldId id="365" r:id="rId29"/>
    <p:sldId id="390" r:id="rId30"/>
    <p:sldId id="322" r:id="rId31"/>
    <p:sldId id="324" r:id="rId32"/>
    <p:sldId id="325" r:id="rId33"/>
    <p:sldId id="327" r:id="rId34"/>
    <p:sldId id="329" r:id="rId35"/>
    <p:sldId id="348" r:id="rId36"/>
    <p:sldId id="343" r:id="rId37"/>
    <p:sldId id="388" r:id="rId38"/>
    <p:sldId id="389" r:id="rId39"/>
    <p:sldId id="373" r:id="rId40"/>
    <p:sldId id="374" r:id="rId41"/>
    <p:sldId id="375" r:id="rId42"/>
    <p:sldId id="330" r:id="rId43"/>
    <p:sldId id="297" r:id="rId44"/>
    <p:sldId id="262" r:id="rId45"/>
    <p:sldId id="376" r:id="rId46"/>
    <p:sldId id="310" r:id="rId47"/>
    <p:sldId id="311" r:id="rId48"/>
    <p:sldId id="378" r:id="rId49"/>
    <p:sldId id="387" r:id="rId50"/>
    <p:sldId id="312" r:id="rId51"/>
    <p:sldId id="313" r:id="rId52"/>
    <p:sldId id="314" r:id="rId53"/>
    <p:sldId id="315" r:id="rId54"/>
    <p:sldId id="316" r:id="rId55"/>
    <p:sldId id="317" r:id="rId56"/>
    <p:sldId id="380" r:id="rId57"/>
    <p:sldId id="381" r:id="rId58"/>
    <p:sldId id="31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287" r:id="rId68"/>
    <p:sldId id="292" r:id="rId69"/>
    <p:sldId id="377" r:id="rId70"/>
    <p:sldId id="355" r:id="rId71"/>
    <p:sldId id="356" r:id="rId72"/>
    <p:sldId id="357" r:id="rId73"/>
    <p:sldId id="358" r:id="rId74"/>
    <p:sldId id="359" r:id="rId75"/>
    <p:sldId id="360" r:id="rId76"/>
    <p:sldId id="383" r:id="rId77"/>
    <p:sldId id="384" r:id="rId78"/>
    <p:sldId id="385" r:id="rId79"/>
    <p:sldId id="386" r:id="rId80"/>
    <p:sldId id="361" r:id="rId81"/>
    <p:sldId id="362" r:id="rId82"/>
    <p:sldId id="379" r:id="rId83"/>
    <p:sldId id="353" r:id="rId84"/>
    <p:sldId id="354" r:id="rId85"/>
    <p:sldId id="342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FB64"/>
    <a:srgbClr val="00CCFF"/>
    <a:srgbClr val="350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2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7.xml"/><Relationship Id="rId42" Type="http://schemas.openxmlformats.org/officeDocument/2006/relationships/slide" Target="slides/slide15.xml"/><Relationship Id="rId47" Type="http://schemas.openxmlformats.org/officeDocument/2006/relationships/slide" Target="slides/slide20.xml"/><Relationship Id="rId50" Type="http://schemas.openxmlformats.org/officeDocument/2006/relationships/slide" Target="slides/slide23.xml"/><Relationship Id="rId55" Type="http://schemas.openxmlformats.org/officeDocument/2006/relationships/slide" Target="slides/slide28.xml"/><Relationship Id="rId63" Type="http://schemas.openxmlformats.org/officeDocument/2006/relationships/slide" Target="slides/slide36.xml"/><Relationship Id="rId68" Type="http://schemas.openxmlformats.org/officeDocument/2006/relationships/slide" Target="slides/slide41.xml"/><Relationship Id="rId76" Type="http://schemas.openxmlformats.org/officeDocument/2006/relationships/slide" Target="slides/slide49.xml"/><Relationship Id="rId84" Type="http://schemas.openxmlformats.org/officeDocument/2006/relationships/slide" Target="slides/slide57.xml"/><Relationship Id="rId89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2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53" Type="http://schemas.openxmlformats.org/officeDocument/2006/relationships/slide" Target="slides/slide26.xml"/><Relationship Id="rId58" Type="http://schemas.openxmlformats.org/officeDocument/2006/relationships/slide" Target="slides/slide31.xml"/><Relationship Id="rId66" Type="http://schemas.openxmlformats.org/officeDocument/2006/relationships/slide" Target="slides/slide39.xml"/><Relationship Id="rId74" Type="http://schemas.openxmlformats.org/officeDocument/2006/relationships/slide" Target="slides/slide47.xml"/><Relationship Id="rId79" Type="http://schemas.openxmlformats.org/officeDocument/2006/relationships/slide" Target="slides/slide52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4.xml"/><Relationship Id="rId82" Type="http://schemas.openxmlformats.org/officeDocument/2006/relationships/slide" Target="slides/slide55.xml"/><Relationship Id="rId90" Type="http://schemas.openxmlformats.org/officeDocument/2006/relationships/theme" Target="theme/theme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slide" Target="slides/slide16.xml"/><Relationship Id="rId48" Type="http://schemas.openxmlformats.org/officeDocument/2006/relationships/slide" Target="slides/slide21.xml"/><Relationship Id="rId56" Type="http://schemas.openxmlformats.org/officeDocument/2006/relationships/slide" Target="slides/slide29.xml"/><Relationship Id="rId64" Type="http://schemas.openxmlformats.org/officeDocument/2006/relationships/slide" Target="slides/slide37.xml"/><Relationship Id="rId69" Type="http://schemas.openxmlformats.org/officeDocument/2006/relationships/slide" Target="slides/slide42.xml"/><Relationship Id="rId77" Type="http://schemas.openxmlformats.org/officeDocument/2006/relationships/slide" Target="slides/slide5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4.xml"/><Relationship Id="rId72" Type="http://schemas.openxmlformats.org/officeDocument/2006/relationships/slide" Target="slides/slide45.xml"/><Relationship Id="rId80" Type="http://schemas.openxmlformats.org/officeDocument/2006/relationships/slide" Target="slides/slide53.xml"/><Relationship Id="rId85" Type="http://schemas.openxmlformats.org/officeDocument/2006/relationships/slide" Target="slides/slide5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6.xml"/><Relationship Id="rId38" Type="http://schemas.openxmlformats.org/officeDocument/2006/relationships/slide" Target="slides/slide11.xml"/><Relationship Id="rId46" Type="http://schemas.openxmlformats.org/officeDocument/2006/relationships/slide" Target="slides/slide19.xml"/><Relationship Id="rId59" Type="http://schemas.openxmlformats.org/officeDocument/2006/relationships/slide" Target="slides/slide32.xml"/><Relationship Id="rId67" Type="http://schemas.openxmlformats.org/officeDocument/2006/relationships/slide" Target="slides/slide40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4.xml"/><Relationship Id="rId54" Type="http://schemas.openxmlformats.org/officeDocument/2006/relationships/slide" Target="slides/slide27.xml"/><Relationship Id="rId62" Type="http://schemas.openxmlformats.org/officeDocument/2006/relationships/slide" Target="slides/slide35.xml"/><Relationship Id="rId70" Type="http://schemas.openxmlformats.org/officeDocument/2006/relationships/slide" Target="slides/slide43.xml"/><Relationship Id="rId75" Type="http://schemas.openxmlformats.org/officeDocument/2006/relationships/slide" Target="slides/slide48.xml"/><Relationship Id="rId83" Type="http://schemas.openxmlformats.org/officeDocument/2006/relationships/slide" Target="slides/slide56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49" Type="http://schemas.openxmlformats.org/officeDocument/2006/relationships/slide" Target="slides/slide22.xml"/><Relationship Id="rId57" Type="http://schemas.openxmlformats.org/officeDocument/2006/relationships/slide" Target="slides/slide3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4.xml"/><Relationship Id="rId44" Type="http://schemas.openxmlformats.org/officeDocument/2006/relationships/slide" Target="slides/slide17.xml"/><Relationship Id="rId52" Type="http://schemas.openxmlformats.org/officeDocument/2006/relationships/slide" Target="slides/slide25.xml"/><Relationship Id="rId60" Type="http://schemas.openxmlformats.org/officeDocument/2006/relationships/slide" Target="slides/slide33.xml"/><Relationship Id="rId65" Type="http://schemas.openxmlformats.org/officeDocument/2006/relationships/slide" Target="slides/slide38.xml"/><Relationship Id="rId73" Type="http://schemas.openxmlformats.org/officeDocument/2006/relationships/slide" Target="slides/slide46.xml"/><Relationship Id="rId78" Type="http://schemas.openxmlformats.org/officeDocument/2006/relationships/slide" Target="slides/slide51.xml"/><Relationship Id="rId81" Type="http://schemas.openxmlformats.org/officeDocument/2006/relationships/slide" Target="slides/slide54.xml"/><Relationship Id="rId86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45C89-7C73-5443-9037-25D8CB80B40A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3B948A-565A-2049-9986-92C44FA97873}">
      <dgm:prSet phldrT="[Text]"/>
      <dgm:spPr/>
      <dgm:t>
        <a:bodyPr/>
        <a:lstStyle/>
        <a:p>
          <a:r>
            <a:rPr lang="en-US" dirty="0" err="1" smtClean="0"/>
            <a:t>Kondisi</a:t>
          </a:r>
          <a:r>
            <a:rPr lang="en-US" dirty="0" smtClean="0"/>
            <a:t> </a:t>
          </a:r>
          <a:r>
            <a:rPr lang="en-US" dirty="0" err="1" smtClean="0"/>
            <a:t>kebencanaan</a:t>
          </a:r>
          <a:r>
            <a:rPr lang="en-US" dirty="0" smtClean="0"/>
            <a:t> di Indonesia</a:t>
          </a:r>
          <a:endParaRPr lang="en-US" dirty="0"/>
        </a:p>
      </dgm:t>
    </dgm:pt>
    <dgm:pt modelId="{38FA3D36-44CB-BD40-AA34-DAB1EE6990C0}" type="parTrans" cxnId="{CC35BA56-0984-1047-A93C-F66776B1D790}">
      <dgm:prSet/>
      <dgm:spPr/>
      <dgm:t>
        <a:bodyPr/>
        <a:lstStyle/>
        <a:p>
          <a:endParaRPr lang="en-US"/>
        </a:p>
      </dgm:t>
    </dgm:pt>
    <dgm:pt modelId="{162BB375-3269-5A45-ACB7-287ED6483F4E}" type="sibTrans" cxnId="{CC35BA56-0984-1047-A93C-F66776B1D790}">
      <dgm:prSet/>
      <dgm:spPr/>
      <dgm:t>
        <a:bodyPr/>
        <a:lstStyle/>
        <a:p>
          <a:endParaRPr lang="en-US"/>
        </a:p>
      </dgm:t>
    </dgm:pt>
    <dgm:pt modelId="{3DAE646F-67D0-7748-81AD-CAAA2C7F1D14}">
      <dgm:prSet phldrT="[Text]"/>
      <dgm:spPr/>
      <dgm:t>
        <a:bodyPr/>
        <a:lstStyle/>
        <a:p>
          <a:r>
            <a:rPr lang="en-US" dirty="0" smtClean="0"/>
            <a:t>Knowledge Sharing, Distance Learning</a:t>
          </a:r>
          <a:endParaRPr lang="en-US" dirty="0"/>
        </a:p>
      </dgm:t>
    </dgm:pt>
    <dgm:pt modelId="{4B8C6E0C-FCFC-7140-B00C-7C0511B16B4A}" type="parTrans" cxnId="{33EF3933-9297-2544-BE01-01BFBA8015D9}">
      <dgm:prSet/>
      <dgm:spPr/>
      <dgm:t>
        <a:bodyPr/>
        <a:lstStyle/>
        <a:p>
          <a:endParaRPr lang="en-US"/>
        </a:p>
      </dgm:t>
    </dgm:pt>
    <dgm:pt modelId="{0D73E2FA-4A23-1C42-B5AA-7162EFAE440E}" type="sibTrans" cxnId="{33EF3933-9297-2544-BE01-01BFBA8015D9}">
      <dgm:prSet/>
      <dgm:spPr/>
      <dgm:t>
        <a:bodyPr/>
        <a:lstStyle/>
        <a:p>
          <a:endParaRPr lang="en-US"/>
        </a:p>
      </dgm:t>
    </dgm:pt>
    <dgm:pt modelId="{91A2D9F2-CC93-9C4D-BDB5-CBBAABA45E2D}">
      <dgm:prSet phldrT="[Text]"/>
      <dgm:spPr/>
      <dgm:t>
        <a:bodyPr/>
        <a:lstStyle/>
        <a:p>
          <a:r>
            <a:rPr lang="en-US" dirty="0" err="1" smtClean="0"/>
            <a:t>Korelasi</a:t>
          </a:r>
          <a:r>
            <a:rPr lang="en-US" dirty="0" smtClean="0"/>
            <a:t> </a:t>
          </a:r>
          <a:r>
            <a:rPr lang="en-US" dirty="0" err="1" smtClean="0"/>
            <a:t>Diklat</a:t>
          </a:r>
          <a:r>
            <a:rPr lang="en-US" dirty="0" smtClean="0"/>
            <a:t> </a:t>
          </a:r>
          <a:r>
            <a:rPr lang="en-US" dirty="0" err="1" smtClean="0"/>
            <a:t>dgn</a:t>
          </a:r>
          <a:r>
            <a:rPr lang="en-US" dirty="0" smtClean="0"/>
            <a:t> </a:t>
          </a:r>
          <a:r>
            <a:rPr lang="en-US" dirty="0" err="1" smtClean="0"/>
            <a:t>Pengurangan</a:t>
          </a:r>
          <a:r>
            <a:rPr lang="en-US" dirty="0" smtClean="0"/>
            <a:t> </a:t>
          </a:r>
          <a:r>
            <a:rPr lang="en-US" dirty="0" err="1" smtClean="0"/>
            <a:t>Resiko</a:t>
          </a:r>
          <a:r>
            <a:rPr lang="en-US" dirty="0" smtClean="0"/>
            <a:t> </a:t>
          </a:r>
          <a:r>
            <a:rPr lang="en-US" dirty="0" err="1" smtClean="0"/>
            <a:t>Bencana</a:t>
          </a:r>
          <a:endParaRPr lang="en-US" dirty="0"/>
        </a:p>
      </dgm:t>
    </dgm:pt>
    <dgm:pt modelId="{DF28F496-8E97-2F4A-8380-976B74171B70}" type="parTrans" cxnId="{CB817E72-3554-EA43-B88E-151B0DCC3D59}">
      <dgm:prSet/>
      <dgm:spPr/>
      <dgm:t>
        <a:bodyPr/>
        <a:lstStyle/>
        <a:p>
          <a:endParaRPr lang="en-US"/>
        </a:p>
      </dgm:t>
    </dgm:pt>
    <dgm:pt modelId="{267A076A-E709-054B-965E-758B7CBD3771}" type="sibTrans" cxnId="{CB817E72-3554-EA43-B88E-151B0DCC3D59}">
      <dgm:prSet/>
      <dgm:spPr/>
      <dgm:t>
        <a:bodyPr/>
        <a:lstStyle/>
        <a:p>
          <a:endParaRPr lang="en-US"/>
        </a:p>
      </dgm:t>
    </dgm:pt>
    <dgm:pt modelId="{0D8F36C5-ACC3-DF4A-8CDB-8AAA2F341B29}">
      <dgm:prSet phldrT="[Text]"/>
      <dgm:spPr/>
      <dgm:t>
        <a:bodyPr/>
        <a:lstStyle/>
        <a:p>
          <a:r>
            <a:rPr lang="en-US" dirty="0" err="1" smtClean="0"/>
            <a:t>Pelatihan</a:t>
          </a:r>
          <a:r>
            <a:rPr lang="en-US" dirty="0" smtClean="0"/>
            <a:t> &amp; </a:t>
          </a:r>
          <a:r>
            <a:rPr lang="en-US" dirty="0" err="1" smtClean="0"/>
            <a:t>Geladi</a:t>
          </a:r>
          <a:r>
            <a:rPr lang="en-US" dirty="0" smtClean="0"/>
            <a:t> di </a:t>
          </a:r>
          <a:r>
            <a:rPr lang="en-US" dirty="0" err="1" smtClean="0"/>
            <a:t>Pusdiklat</a:t>
          </a:r>
          <a:r>
            <a:rPr lang="en-US" dirty="0" smtClean="0"/>
            <a:t> BNPB</a:t>
          </a:r>
          <a:endParaRPr lang="en-US" dirty="0"/>
        </a:p>
      </dgm:t>
    </dgm:pt>
    <dgm:pt modelId="{38E12F8C-0F4A-3B49-AA01-A6A104A35FF0}" type="parTrans" cxnId="{6A370520-7FB2-4446-A1CF-313883B39AEB}">
      <dgm:prSet/>
      <dgm:spPr/>
      <dgm:t>
        <a:bodyPr/>
        <a:lstStyle/>
        <a:p>
          <a:endParaRPr lang="en-US"/>
        </a:p>
      </dgm:t>
    </dgm:pt>
    <dgm:pt modelId="{B2D25DCD-081D-3E47-966F-3F192BCE39FE}" type="sibTrans" cxnId="{6A370520-7FB2-4446-A1CF-313883B39AEB}">
      <dgm:prSet/>
      <dgm:spPr/>
      <dgm:t>
        <a:bodyPr/>
        <a:lstStyle/>
        <a:p>
          <a:endParaRPr lang="en-US"/>
        </a:p>
      </dgm:t>
    </dgm:pt>
    <dgm:pt modelId="{39231161-DFA6-E446-A223-BF9B0BB7F41F}" type="pres">
      <dgm:prSet presAssocID="{F9C45C89-7C73-5443-9037-25D8CB80B40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236CA44-5DEB-CA48-893F-F00C6EC97972}" type="pres">
      <dgm:prSet presAssocID="{F9C45C89-7C73-5443-9037-25D8CB80B40A}" presName="Name1" presStyleCnt="0"/>
      <dgm:spPr/>
    </dgm:pt>
    <dgm:pt modelId="{AA446BEC-5DC8-D94A-8CF9-E388D0996222}" type="pres">
      <dgm:prSet presAssocID="{F9C45C89-7C73-5443-9037-25D8CB80B40A}" presName="cycle" presStyleCnt="0"/>
      <dgm:spPr/>
    </dgm:pt>
    <dgm:pt modelId="{3CC05939-2E0D-6440-A731-AB7551C9D3C8}" type="pres">
      <dgm:prSet presAssocID="{F9C45C89-7C73-5443-9037-25D8CB80B40A}" presName="srcNode" presStyleLbl="node1" presStyleIdx="0" presStyleCnt="4"/>
      <dgm:spPr/>
    </dgm:pt>
    <dgm:pt modelId="{D9C457FA-9DD8-0740-AC65-51C79C3DDA58}" type="pres">
      <dgm:prSet presAssocID="{F9C45C89-7C73-5443-9037-25D8CB80B40A}" presName="conn" presStyleLbl="parChTrans1D2" presStyleIdx="0" presStyleCnt="1"/>
      <dgm:spPr/>
      <dgm:t>
        <a:bodyPr/>
        <a:lstStyle/>
        <a:p>
          <a:endParaRPr lang="en-US"/>
        </a:p>
      </dgm:t>
    </dgm:pt>
    <dgm:pt modelId="{26EED96A-2A1A-754F-B0E6-11E7098D8683}" type="pres">
      <dgm:prSet presAssocID="{F9C45C89-7C73-5443-9037-25D8CB80B40A}" presName="extraNode" presStyleLbl="node1" presStyleIdx="0" presStyleCnt="4"/>
      <dgm:spPr/>
    </dgm:pt>
    <dgm:pt modelId="{9AA97E08-6FF3-D349-B308-792C537366E1}" type="pres">
      <dgm:prSet presAssocID="{F9C45C89-7C73-5443-9037-25D8CB80B40A}" presName="dstNode" presStyleLbl="node1" presStyleIdx="0" presStyleCnt="4"/>
      <dgm:spPr/>
    </dgm:pt>
    <dgm:pt modelId="{B3435ECC-6459-7449-9435-8FAC184A1C06}" type="pres">
      <dgm:prSet presAssocID="{673B948A-565A-2049-9986-92C44FA9787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28453-B96F-7347-A3F9-08796587D6CC}" type="pres">
      <dgm:prSet presAssocID="{673B948A-565A-2049-9986-92C44FA97873}" presName="accent_1" presStyleCnt="0"/>
      <dgm:spPr/>
    </dgm:pt>
    <dgm:pt modelId="{28E95108-3FAD-7443-A0B7-B59D698EFD9C}" type="pres">
      <dgm:prSet presAssocID="{673B948A-565A-2049-9986-92C44FA97873}" presName="accentRepeatNode" presStyleLbl="solidFgAcc1" presStyleIdx="0" presStyleCnt="4"/>
      <dgm:spPr/>
    </dgm:pt>
    <dgm:pt modelId="{44F4D839-FF84-4947-979A-D5A876AA5771}" type="pres">
      <dgm:prSet presAssocID="{91A2D9F2-CC93-9C4D-BDB5-CBBAABA45E2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DB903-42C4-394E-A643-8D1D7950CB87}" type="pres">
      <dgm:prSet presAssocID="{91A2D9F2-CC93-9C4D-BDB5-CBBAABA45E2D}" presName="accent_2" presStyleCnt="0"/>
      <dgm:spPr/>
    </dgm:pt>
    <dgm:pt modelId="{97A30DBA-EA15-DA4C-88D7-FAB75B1852D2}" type="pres">
      <dgm:prSet presAssocID="{91A2D9F2-CC93-9C4D-BDB5-CBBAABA45E2D}" presName="accentRepeatNode" presStyleLbl="solidFgAcc1" presStyleIdx="1" presStyleCnt="4"/>
      <dgm:spPr/>
    </dgm:pt>
    <dgm:pt modelId="{A260AAC0-84E7-3F48-9227-90A7BF42E024}" type="pres">
      <dgm:prSet presAssocID="{0D8F36C5-ACC3-DF4A-8CDB-8AAA2F341B29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120C8-2F20-7B41-B0E8-36C887681867}" type="pres">
      <dgm:prSet presAssocID="{0D8F36C5-ACC3-DF4A-8CDB-8AAA2F341B29}" presName="accent_3" presStyleCnt="0"/>
      <dgm:spPr/>
    </dgm:pt>
    <dgm:pt modelId="{EC77BC90-9A78-2048-8DA3-E7AF2B8FEE4B}" type="pres">
      <dgm:prSet presAssocID="{0D8F36C5-ACC3-DF4A-8CDB-8AAA2F341B29}" presName="accentRepeatNode" presStyleLbl="solidFgAcc1" presStyleIdx="2" presStyleCnt="4"/>
      <dgm:spPr/>
    </dgm:pt>
    <dgm:pt modelId="{78CDEE2B-3228-FB4C-8822-9144234D5EA7}" type="pres">
      <dgm:prSet presAssocID="{3DAE646F-67D0-7748-81AD-CAAA2C7F1D1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0D4EC2-C250-6149-AFA7-12549990D741}" type="pres">
      <dgm:prSet presAssocID="{3DAE646F-67D0-7748-81AD-CAAA2C7F1D14}" presName="accent_4" presStyleCnt="0"/>
      <dgm:spPr/>
    </dgm:pt>
    <dgm:pt modelId="{0C71508C-E0DF-614D-9F04-58A146539952}" type="pres">
      <dgm:prSet presAssocID="{3DAE646F-67D0-7748-81AD-CAAA2C7F1D14}" presName="accentRepeatNode" presStyleLbl="solidFgAcc1" presStyleIdx="3" presStyleCnt="4"/>
      <dgm:spPr/>
    </dgm:pt>
  </dgm:ptLst>
  <dgm:cxnLst>
    <dgm:cxn modelId="{FE59EF85-746E-41B4-81F1-3D1BA3B2D3A1}" type="presOf" srcId="{F9C45C89-7C73-5443-9037-25D8CB80B40A}" destId="{39231161-DFA6-E446-A223-BF9B0BB7F41F}" srcOrd="0" destOrd="0" presId="urn:microsoft.com/office/officeart/2008/layout/VerticalCurvedList"/>
    <dgm:cxn modelId="{704CEAF3-1C6E-43C1-AE3F-8EF02E5CB928}" type="presOf" srcId="{91A2D9F2-CC93-9C4D-BDB5-CBBAABA45E2D}" destId="{44F4D839-FF84-4947-979A-D5A876AA5771}" srcOrd="0" destOrd="0" presId="urn:microsoft.com/office/officeart/2008/layout/VerticalCurvedList"/>
    <dgm:cxn modelId="{CB817E72-3554-EA43-B88E-151B0DCC3D59}" srcId="{F9C45C89-7C73-5443-9037-25D8CB80B40A}" destId="{91A2D9F2-CC93-9C4D-BDB5-CBBAABA45E2D}" srcOrd="1" destOrd="0" parTransId="{DF28F496-8E97-2F4A-8380-976B74171B70}" sibTransId="{267A076A-E709-054B-965E-758B7CBD3771}"/>
    <dgm:cxn modelId="{B57F4F19-7E9D-4689-B7B9-5B247ED58120}" type="presOf" srcId="{162BB375-3269-5A45-ACB7-287ED6483F4E}" destId="{D9C457FA-9DD8-0740-AC65-51C79C3DDA58}" srcOrd="0" destOrd="0" presId="urn:microsoft.com/office/officeart/2008/layout/VerticalCurvedList"/>
    <dgm:cxn modelId="{F065A454-B51A-4C37-B89B-F30E9E63550C}" type="presOf" srcId="{0D8F36C5-ACC3-DF4A-8CDB-8AAA2F341B29}" destId="{A260AAC0-84E7-3F48-9227-90A7BF42E024}" srcOrd="0" destOrd="0" presId="urn:microsoft.com/office/officeart/2008/layout/VerticalCurvedList"/>
    <dgm:cxn modelId="{40E9B373-8E90-4DAD-987E-8FE346075B34}" type="presOf" srcId="{673B948A-565A-2049-9986-92C44FA97873}" destId="{B3435ECC-6459-7449-9435-8FAC184A1C06}" srcOrd="0" destOrd="0" presId="urn:microsoft.com/office/officeart/2008/layout/VerticalCurvedList"/>
    <dgm:cxn modelId="{33EF3933-9297-2544-BE01-01BFBA8015D9}" srcId="{F9C45C89-7C73-5443-9037-25D8CB80B40A}" destId="{3DAE646F-67D0-7748-81AD-CAAA2C7F1D14}" srcOrd="3" destOrd="0" parTransId="{4B8C6E0C-FCFC-7140-B00C-7C0511B16B4A}" sibTransId="{0D73E2FA-4A23-1C42-B5AA-7162EFAE440E}"/>
    <dgm:cxn modelId="{CC35BA56-0984-1047-A93C-F66776B1D790}" srcId="{F9C45C89-7C73-5443-9037-25D8CB80B40A}" destId="{673B948A-565A-2049-9986-92C44FA97873}" srcOrd="0" destOrd="0" parTransId="{38FA3D36-44CB-BD40-AA34-DAB1EE6990C0}" sibTransId="{162BB375-3269-5A45-ACB7-287ED6483F4E}"/>
    <dgm:cxn modelId="{6A370520-7FB2-4446-A1CF-313883B39AEB}" srcId="{F9C45C89-7C73-5443-9037-25D8CB80B40A}" destId="{0D8F36C5-ACC3-DF4A-8CDB-8AAA2F341B29}" srcOrd="2" destOrd="0" parTransId="{38E12F8C-0F4A-3B49-AA01-A6A104A35FF0}" sibTransId="{B2D25DCD-081D-3E47-966F-3F192BCE39FE}"/>
    <dgm:cxn modelId="{13595129-26C2-4619-B626-CEAA17F6F1FF}" type="presOf" srcId="{3DAE646F-67D0-7748-81AD-CAAA2C7F1D14}" destId="{78CDEE2B-3228-FB4C-8822-9144234D5EA7}" srcOrd="0" destOrd="0" presId="urn:microsoft.com/office/officeart/2008/layout/VerticalCurvedList"/>
    <dgm:cxn modelId="{66A7FAED-1488-49E8-933A-307D75CC78E9}" type="presParOf" srcId="{39231161-DFA6-E446-A223-BF9B0BB7F41F}" destId="{5236CA44-5DEB-CA48-893F-F00C6EC97972}" srcOrd="0" destOrd="0" presId="urn:microsoft.com/office/officeart/2008/layout/VerticalCurvedList"/>
    <dgm:cxn modelId="{CB753A48-309C-4399-B913-F1D0742B35F2}" type="presParOf" srcId="{5236CA44-5DEB-CA48-893F-F00C6EC97972}" destId="{AA446BEC-5DC8-D94A-8CF9-E388D0996222}" srcOrd="0" destOrd="0" presId="urn:microsoft.com/office/officeart/2008/layout/VerticalCurvedList"/>
    <dgm:cxn modelId="{85E4B981-3961-40F7-803F-CB6DEE4E5B8F}" type="presParOf" srcId="{AA446BEC-5DC8-D94A-8CF9-E388D0996222}" destId="{3CC05939-2E0D-6440-A731-AB7551C9D3C8}" srcOrd="0" destOrd="0" presId="urn:microsoft.com/office/officeart/2008/layout/VerticalCurvedList"/>
    <dgm:cxn modelId="{65D81E81-DC31-4D66-AB52-86A1A1AE7371}" type="presParOf" srcId="{AA446BEC-5DC8-D94A-8CF9-E388D0996222}" destId="{D9C457FA-9DD8-0740-AC65-51C79C3DDA58}" srcOrd="1" destOrd="0" presId="urn:microsoft.com/office/officeart/2008/layout/VerticalCurvedList"/>
    <dgm:cxn modelId="{E0CAEB2A-2DD4-4762-A2E1-FE60BE9278A0}" type="presParOf" srcId="{AA446BEC-5DC8-D94A-8CF9-E388D0996222}" destId="{26EED96A-2A1A-754F-B0E6-11E7098D8683}" srcOrd="2" destOrd="0" presId="urn:microsoft.com/office/officeart/2008/layout/VerticalCurvedList"/>
    <dgm:cxn modelId="{C5291353-8705-431D-9C2C-D1150BDA77A7}" type="presParOf" srcId="{AA446BEC-5DC8-D94A-8CF9-E388D0996222}" destId="{9AA97E08-6FF3-D349-B308-792C537366E1}" srcOrd="3" destOrd="0" presId="urn:microsoft.com/office/officeart/2008/layout/VerticalCurvedList"/>
    <dgm:cxn modelId="{7D6D209A-9D93-4EAB-9F49-DBAA7D06A49F}" type="presParOf" srcId="{5236CA44-5DEB-CA48-893F-F00C6EC97972}" destId="{B3435ECC-6459-7449-9435-8FAC184A1C06}" srcOrd="1" destOrd="0" presId="urn:microsoft.com/office/officeart/2008/layout/VerticalCurvedList"/>
    <dgm:cxn modelId="{3DC90E3E-777B-4142-B682-9AF6049E5B3F}" type="presParOf" srcId="{5236CA44-5DEB-CA48-893F-F00C6EC97972}" destId="{40228453-B96F-7347-A3F9-08796587D6CC}" srcOrd="2" destOrd="0" presId="urn:microsoft.com/office/officeart/2008/layout/VerticalCurvedList"/>
    <dgm:cxn modelId="{9231B33B-5764-46E8-8BD0-B35DF457F0E9}" type="presParOf" srcId="{40228453-B96F-7347-A3F9-08796587D6CC}" destId="{28E95108-3FAD-7443-A0B7-B59D698EFD9C}" srcOrd="0" destOrd="0" presId="urn:microsoft.com/office/officeart/2008/layout/VerticalCurvedList"/>
    <dgm:cxn modelId="{6200D29F-D511-4FF9-8900-33CA99A1A40A}" type="presParOf" srcId="{5236CA44-5DEB-CA48-893F-F00C6EC97972}" destId="{44F4D839-FF84-4947-979A-D5A876AA5771}" srcOrd="3" destOrd="0" presId="urn:microsoft.com/office/officeart/2008/layout/VerticalCurvedList"/>
    <dgm:cxn modelId="{F3807F6E-028A-4922-9527-5D33700AA762}" type="presParOf" srcId="{5236CA44-5DEB-CA48-893F-F00C6EC97972}" destId="{B28DB903-42C4-394E-A643-8D1D7950CB87}" srcOrd="4" destOrd="0" presId="urn:microsoft.com/office/officeart/2008/layout/VerticalCurvedList"/>
    <dgm:cxn modelId="{3C1C60EC-147A-438E-AE2D-B5E6F812018E}" type="presParOf" srcId="{B28DB903-42C4-394E-A643-8D1D7950CB87}" destId="{97A30DBA-EA15-DA4C-88D7-FAB75B1852D2}" srcOrd="0" destOrd="0" presId="urn:microsoft.com/office/officeart/2008/layout/VerticalCurvedList"/>
    <dgm:cxn modelId="{B6DA154F-1B7D-4803-898E-6DD898D534F7}" type="presParOf" srcId="{5236CA44-5DEB-CA48-893F-F00C6EC97972}" destId="{A260AAC0-84E7-3F48-9227-90A7BF42E024}" srcOrd="5" destOrd="0" presId="urn:microsoft.com/office/officeart/2008/layout/VerticalCurvedList"/>
    <dgm:cxn modelId="{7B363C17-977F-46A6-9834-A5F437B75908}" type="presParOf" srcId="{5236CA44-5DEB-CA48-893F-F00C6EC97972}" destId="{007120C8-2F20-7B41-B0E8-36C887681867}" srcOrd="6" destOrd="0" presId="urn:microsoft.com/office/officeart/2008/layout/VerticalCurvedList"/>
    <dgm:cxn modelId="{3EA42E48-911D-435D-870B-C15292F40400}" type="presParOf" srcId="{007120C8-2F20-7B41-B0E8-36C887681867}" destId="{EC77BC90-9A78-2048-8DA3-E7AF2B8FEE4B}" srcOrd="0" destOrd="0" presId="urn:microsoft.com/office/officeart/2008/layout/VerticalCurvedList"/>
    <dgm:cxn modelId="{9F829DAB-9637-4514-B083-41C3332BC73A}" type="presParOf" srcId="{5236CA44-5DEB-CA48-893F-F00C6EC97972}" destId="{78CDEE2B-3228-FB4C-8822-9144234D5EA7}" srcOrd="7" destOrd="0" presId="urn:microsoft.com/office/officeart/2008/layout/VerticalCurvedList"/>
    <dgm:cxn modelId="{2EDF59BD-8447-4E19-8E81-D21124AD9229}" type="presParOf" srcId="{5236CA44-5DEB-CA48-893F-F00C6EC97972}" destId="{300D4EC2-C250-6149-AFA7-12549990D741}" srcOrd="8" destOrd="0" presId="urn:microsoft.com/office/officeart/2008/layout/VerticalCurvedList"/>
    <dgm:cxn modelId="{E4F4C3B1-DBC3-47BF-AD47-94EF2FF31AA6}" type="presParOf" srcId="{300D4EC2-C250-6149-AFA7-12549990D741}" destId="{0C71508C-E0DF-614D-9F04-58A1465399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68C83C-66C7-4249-9801-3F37CC01900A}" type="doc">
      <dgm:prSet loTypeId="urn:microsoft.com/office/officeart/2005/8/layout/venn1" loCatId="relationship" qsTypeId="urn:microsoft.com/office/officeart/2005/8/quickstyle/3d1" qsCatId="3D" csTypeId="urn:microsoft.com/office/officeart/2005/8/colors/colorful1" csCatId="colorful" phldr="1"/>
      <dgm:spPr/>
    </dgm:pt>
    <dgm:pt modelId="{8A718C03-A3A3-492F-9EF6-6F25C2263F5C}">
      <dgm:prSet phldrT="[Text]"/>
      <dgm:spPr>
        <a:effectLst>
          <a:glow rad="2286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ALAM</a:t>
          </a:r>
        </a:p>
      </dgm:t>
    </dgm:pt>
    <dgm:pt modelId="{6053660F-1288-45D3-8B32-41744398704E}" type="parTrans" cxnId="{BDF84A8E-7FCC-469D-8D94-96ADC5FC9E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15F59CD-9E95-49D6-85F5-14CA3B4C5AAD}" type="sibTrans" cxnId="{BDF84A8E-7FCC-469D-8D94-96ADC5FC9EA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98471C-D9D2-4573-A80C-9F900ACB1179}">
      <dgm:prSet phldrT="[Text]"/>
      <dgm:spPr>
        <a:effectLst>
          <a:glow rad="228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 ALAM</a:t>
          </a:r>
        </a:p>
      </dgm:t>
    </dgm:pt>
    <dgm:pt modelId="{E9429EFD-000B-4E0A-9919-EE66320C548F}" type="parTrans" cxnId="{78A63023-9AED-4951-B7EC-69D888198D0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751E428-6E7D-4CF6-80F8-90BC12A2780E}" type="sibTrans" cxnId="{78A63023-9AED-4951-B7EC-69D888198D0D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2DB464-6C1F-4690-915D-14472E5D6D2F}">
      <dgm:prSet phldrT="[Text]"/>
      <dgm:spPr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SOSIAL</a:t>
          </a:r>
        </a:p>
      </dgm:t>
    </dgm:pt>
    <dgm:pt modelId="{7C229C88-B2C5-420F-A8C4-CAE8A4AB3CF5}" type="parTrans" cxnId="{4C8A370D-0D71-49F4-94C3-20F0CE7A70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57803B-DAD7-4F14-9E1B-344C8282991E}" type="sibTrans" cxnId="{4C8A370D-0D71-49F4-94C3-20F0CE7A709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FC627F-DB55-4834-880A-E343C2D349FC}" type="pres">
      <dgm:prSet presAssocID="{DD68C83C-66C7-4249-9801-3F37CC01900A}" presName="compositeShape" presStyleCnt="0">
        <dgm:presLayoutVars>
          <dgm:chMax val="7"/>
          <dgm:dir/>
          <dgm:resizeHandles val="exact"/>
        </dgm:presLayoutVars>
      </dgm:prSet>
      <dgm:spPr/>
    </dgm:pt>
    <dgm:pt modelId="{6DC4A563-4A80-4408-894B-CA2235D1B26D}" type="pres">
      <dgm:prSet presAssocID="{8A718C03-A3A3-492F-9EF6-6F25C2263F5C}" presName="circ1" presStyleLbl="vennNode1" presStyleIdx="0" presStyleCnt="3"/>
      <dgm:spPr/>
      <dgm:t>
        <a:bodyPr/>
        <a:lstStyle/>
        <a:p>
          <a:endParaRPr lang="en-US"/>
        </a:p>
      </dgm:t>
    </dgm:pt>
    <dgm:pt modelId="{2C2E3D9C-2CDD-4239-BA7D-748BEA416448}" type="pres">
      <dgm:prSet presAssocID="{8A718C03-A3A3-492F-9EF6-6F25C2263F5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220CE5-822F-439B-B34C-3E91F7D26C26}" type="pres">
      <dgm:prSet presAssocID="{1C98471C-D9D2-4573-A80C-9F900ACB1179}" presName="circ2" presStyleLbl="vennNode1" presStyleIdx="1" presStyleCnt="3"/>
      <dgm:spPr/>
      <dgm:t>
        <a:bodyPr/>
        <a:lstStyle/>
        <a:p>
          <a:endParaRPr lang="en-US"/>
        </a:p>
      </dgm:t>
    </dgm:pt>
    <dgm:pt modelId="{0C286F33-3541-406C-A780-6837FEA6C3EB}" type="pres">
      <dgm:prSet presAssocID="{1C98471C-D9D2-4573-A80C-9F900ACB117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FB29A-A6B4-4EA7-A638-68BBB69ACCF5}" type="pres">
      <dgm:prSet presAssocID="{0D2DB464-6C1F-4690-915D-14472E5D6D2F}" presName="circ3" presStyleLbl="vennNode1" presStyleIdx="2" presStyleCnt="3"/>
      <dgm:spPr/>
      <dgm:t>
        <a:bodyPr/>
        <a:lstStyle/>
        <a:p>
          <a:endParaRPr lang="en-US"/>
        </a:p>
      </dgm:t>
    </dgm:pt>
    <dgm:pt modelId="{9DD10718-EE8B-4EE5-8153-A57232F82499}" type="pres">
      <dgm:prSet presAssocID="{0D2DB464-6C1F-4690-915D-14472E5D6D2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909239-21B7-427D-A072-6B53FA4F64D7}" type="presOf" srcId="{0D2DB464-6C1F-4690-915D-14472E5D6D2F}" destId="{3CBFB29A-A6B4-4EA7-A638-68BBB69ACCF5}" srcOrd="0" destOrd="0" presId="urn:microsoft.com/office/officeart/2005/8/layout/venn1"/>
    <dgm:cxn modelId="{95C73D9A-1AE8-43BD-AF4C-B6ECE03B2404}" type="presOf" srcId="{0D2DB464-6C1F-4690-915D-14472E5D6D2F}" destId="{9DD10718-EE8B-4EE5-8153-A57232F82499}" srcOrd="1" destOrd="0" presId="urn:microsoft.com/office/officeart/2005/8/layout/venn1"/>
    <dgm:cxn modelId="{BDF84A8E-7FCC-469D-8D94-96ADC5FC9EAC}" srcId="{DD68C83C-66C7-4249-9801-3F37CC01900A}" destId="{8A718C03-A3A3-492F-9EF6-6F25C2263F5C}" srcOrd="0" destOrd="0" parTransId="{6053660F-1288-45D3-8B32-41744398704E}" sibTransId="{A15F59CD-9E95-49D6-85F5-14CA3B4C5AAD}"/>
    <dgm:cxn modelId="{4C8A370D-0D71-49F4-94C3-20F0CE7A7099}" srcId="{DD68C83C-66C7-4249-9801-3F37CC01900A}" destId="{0D2DB464-6C1F-4690-915D-14472E5D6D2F}" srcOrd="2" destOrd="0" parTransId="{7C229C88-B2C5-420F-A8C4-CAE8A4AB3CF5}" sibTransId="{D257803B-DAD7-4F14-9E1B-344C8282991E}"/>
    <dgm:cxn modelId="{96A68038-72D8-40E9-8B74-994B50A397A5}" type="presOf" srcId="{DD68C83C-66C7-4249-9801-3F37CC01900A}" destId="{2FFC627F-DB55-4834-880A-E343C2D349FC}" srcOrd="0" destOrd="0" presId="urn:microsoft.com/office/officeart/2005/8/layout/venn1"/>
    <dgm:cxn modelId="{D394C425-3BFD-4095-9E5A-1E4418871F4F}" type="presOf" srcId="{8A718C03-A3A3-492F-9EF6-6F25C2263F5C}" destId="{2C2E3D9C-2CDD-4239-BA7D-748BEA416448}" srcOrd="1" destOrd="0" presId="urn:microsoft.com/office/officeart/2005/8/layout/venn1"/>
    <dgm:cxn modelId="{CB492919-CD9C-4275-AF27-3802DFDC0288}" type="presOf" srcId="{1C98471C-D9D2-4573-A80C-9F900ACB1179}" destId="{4C220CE5-822F-439B-B34C-3E91F7D26C26}" srcOrd="0" destOrd="0" presId="urn:microsoft.com/office/officeart/2005/8/layout/venn1"/>
    <dgm:cxn modelId="{2F497633-C1BC-4E66-903E-0359A3BFB946}" type="presOf" srcId="{1C98471C-D9D2-4573-A80C-9F900ACB1179}" destId="{0C286F33-3541-406C-A780-6837FEA6C3EB}" srcOrd="1" destOrd="0" presId="urn:microsoft.com/office/officeart/2005/8/layout/venn1"/>
    <dgm:cxn modelId="{78A63023-9AED-4951-B7EC-69D888198D0D}" srcId="{DD68C83C-66C7-4249-9801-3F37CC01900A}" destId="{1C98471C-D9D2-4573-A80C-9F900ACB1179}" srcOrd="1" destOrd="0" parTransId="{E9429EFD-000B-4E0A-9919-EE66320C548F}" sibTransId="{7751E428-6E7D-4CF6-80F8-90BC12A2780E}"/>
    <dgm:cxn modelId="{128B4E3F-8B6E-4206-BF72-F77DB7A7E0A8}" type="presOf" srcId="{8A718C03-A3A3-492F-9EF6-6F25C2263F5C}" destId="{6DC4A563-4A80-4408-894B-CA2235D1B26D}" srcOrd="0" destOrd="0" presId="urn:microsoft.com/office/officeart/2005/8/layout/venn1"/>
    <dgm:cxn modelId="{880DA581-155D-420E-9AE9-EFACC9737DA1}" type="presParOf" srcId="{2FFC627F-DB55-4834-880A-E343C2D349FC}" destId="{6DC4A563-4A80-4408-894B-CA2235D1B26D}" srcOrd="0" destOrd="0" presId="urn:microsoft.com/office/officeart/2005/8/layout/venn1"/>
    <dgm:cxn modelId="{CB5DEB5D-BFE1-44F5-BCA6-9602048AEC9D}" type="presParOf" srcId="{2FFC627F-DB55-4834-880A-E343C2D349FC}" destId="{2C2E3D9C-2CDD-4239-BA7D-748BEA416448}" srcOrd="1" destOrd="0" presId="urn:microsoft.com/office/officeart/2005/8/layout/venn1"/>
    <dgm:cxn modelId="{37884EA9-6025-4D62-9346-3AD2D12028D4}" type="presParOf" srcId="{2FFC627F-DB55-4834-880A-E343C2D349FC}" destId="{4C220CE5-822F-439B-B34C-3E91F7D26C26}" srcOrd="2" destOrd="0" presId="urn:microsoft.com/office/officeart/2005/8/layout/venn1"/>
    <dgm:cxn modelId="{83162244-5105-43A5-8BA6-AC92F73F0114}" type="presParOf" srcId="{2FFC627F-DB55-4834-880A-E343C2D349FC}" destId="{0C286F33-3541-406C-A780-6837FEA6C3EB}" srcOrd="3" destOrd="0" presId="urn:microsoft.com/office/officeart/2005/8/layout/venn1"/>
    <dgm:cxn modelId="{29F406CE-8ECC-46E3-8641-A5B709FDE318}" type="presParOf" srcId="{2FFC627F-DB55-4834-880A-E343C2D349FC}" destId="{3CBFB29A-A6B4-4EA7-A638-68BBB69ACCF5}" srcOrd="4" destOrd="0" presId="urn:microsoft.com/office/officeart/2005/8/layout/venn1"/>
    <dgm:cxn modelId="{B011DB85-FE20-4A03-BFC8-6FD4A012D4D3}" type="presParOf" srcId="{2FFC627F-DB55-4834-880A-E343C2D349FC}" destId="{9DD10718-EE8B-4EE5-8153-A57232F8249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F355B1-3CFF-448A-AA6A-AFD9E11738B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A5F98E-33A7-4D2F-B44A-C57563F82158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B6705B0A-E218-47EA-A640-58A1472A95D1}" type="parTrans" cxnId="{769229C3-79C4-458B-9273-67CF218E0002}">
      <dgm:prSet/>
      <dgm:spPr/>
      <dgm:t>
        <a:bodyPr/>
        <a:lstStyle/>
        <a:p>
          <a:endParaRPr lang="en-US"/>
        </a:p>
      </dgm:t>
    </dgm:pt>
    <dgm:pt modelId="{A6636F3B-111C-447B-BA6B-16D175AFA222}" type="sibTrans" cxnId="{769229C3-79C4-458B-9273-67CF218E0002}">
      <dgm:prSet/>
      <dgm:spPr/>
      <dgm:t>
        <a:bodyPr/>
        <a:lstStyle/>
        <a:p>
          <a:endParaRPr lang="en-US"/>
        </a:p>
      </dgm:t>
    </dgm:pt>
    <dgm:pt modelId="{826CC0AB-0F25-45CF-AE45-329532F11425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1" dirty="0" smtClean="0"/>
            <a:t>INTERNALISASI PENGURANGAN RESIKO BENCANA</a:t>
          </a:r>
          <a:endParaRPr lang="en-US" b="1" dirty="0"/>
        </a:p>
      </dgm:t>
    </dgm:pt>
    <dgm:pt modelId="{EB3F1341-72EF-48E0-B8EE-0DB06740D333}" type="parTrans" cxnId="{047D6B0A-536E-4C3D-826A-5E6414EDDD1D}">
      <dgm:prSet/>
      <dgm:spPr/>
      <dgm:t>
        <a:bodyPr/>
        <a:lstStyle/>
        <a:p>
          <a:endParaRPr lang="en-US"/>
        </a:p>
      </dgm:t>
    </dgm:pt>
    <dgm:pt modelId="{E000E5A3-24C6-43D5-B91B-B4BF547B47C7}" type="sibTrans" cxnId="{047D6B0A-536E-4C3D-826A-5E6414EDDD1D}">
      <dgm:prSet/>
      <dgm:spPr/>
      <dgm:t>
        <a:bodyPr/>
        <a:lstStyle/>
        <a:p>
          <a:endParaRPr lang="en-US"/>
        </a:p>
      </dgm:t>
    </dgm:pt>
    <dgm:pt modelId="{371C4A43-044C-4B6E-8999-F00A08BF6852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79B5C850-E4B7-42A5-BC26-66653BBB6DAE}" type="parTrans" cxnId="{0576A50C-8F42-427D-A777-948D0EE06D90}">
      <dgm:prSet/>
      <dgm:spPr/>
      <dgm:t>
        <a:bodyPr/>
        <a:lstStyle/>
        <a:p>
          <a:endParaRPr lang="en-US"/>
        </a:p>
      </dgm:t>
    </dgm:pt>
    <dgm:pt modelId="{3BD1DF3B-5968-43D2-A256-5AB8704E6D21}" type="sibTrans" cxnId="{0576A50C-8F42-427D-A777-948D0EE06D90}">
      <dgm:prSet/>
      <dgm:spPr/>
      <dgm:t>
        <a:bodyPr/>
        <a:lstStyle/>
        <a:p>
          <a:endParaRPr lang="en-US"/>
        </a:p>
      </dgm:t>
    </dgm:pt>
    <dgm:pt modelId="{5E8D73E7-A020-4839-8AAC-DEAA9C8BAB8C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b="1" dirty="0" err="1" smtClean="0">
              <a:solidFill>
                <a:srgbClr val="0070C0"/>
              </a:solidFill>
            </a:rPr>
            <a:t>Penurunan</a:t>
          </a:r>
          <a:r>
            <a:rPr lang="en-US" b="1" dirty="0" smtClean="0">
              <a:solidFill>
                <a:srgbClr val="0070C0"/>
              </a:solidFill>
            </a:rPr>
            <a:t> Tingkat </a:t>
          </a:r>
          <a:r>
            <a:rPr lang="en-US" b="1" dirty="0" err="1" smtClean="0">
              <a:solidFill>
                <a:srgbClr val="0070C0"/>
              </a:solidFill>
            </a:rPr>
            <a:t>Kerentanan</a:t>
          </a:r>
          <a:r>
            <a:rPr lang="en-US" b="1" dirty="0" smtClean="0">
              <a:solidFill>
                <a:srgbClr val="0070C0"/>
              </a:solidFill>
            </a:rPr>
            <a:t> </a:t>
          </a:r>
          <a:r>
            <a:rPr lang="en-US" b="1" dirty="0" err="1" smtClean="0">
              <a:solidFill>
                <a:srgbClr val="0070C0"/>
              </a:solidFill>
            </a:rPr>
            <a:t>terhadap</a:t>
          </a:r>
          <a:r>
            <a:rPr lang="en-US" b="1" dirty="0" smtClean="0">
              <a:solidFill>
                <a:srgbClr val="0070C0"/>
              </a:solidFill>
            </a:rPr>
            <a:t> </a:t>
          </a:r>
          <a:r>
            <a:rPr lang="en-US" b="1" dirty="0" err="1" smtClean="0">
              <a:solidFill>
                <a:srgbClr val="0070C0"/>
              </a:solidFill>
            </a:rPr>
            <a:t>Bencana</a:t>
          </a:r>
          <a:endParaRPr lang="en-US" b="1" dirty="0">
            <a:solidFill>
              <a:srgbClr val="0070C0"/>
            </a:solidFill>
          </a:endParaRPr>
        </a:p>
      </dgm:t>
    </dgm:pt>
    <dgm:pt modelId="{E90B6B6A-4C18-407D-8B0F-933CE36531AA}" type="parTrans" cxnId="{78AA42B8-36CF-4173-826C-D3E7FD767F52}">
      <dgm:prSet/>
      <dgm:spPr/>
      <dgm:t>
        <a:bodyPr/>
        <a:lstStyle/>
        <a:p>
          <a:endParaRPr lang="en-US"/>
        </a:p>
      </dgm:t>
    </dgm:pt>
    <dgm:pt modelId="{B9E05E00-D4A4-4365-BF00-F99C6FCC4F8E}" type="sibTrans" cxnId="{78AA42B8-36CF-4173-826C-D3E7FD767F52}">
      <dgm:prSet/>
      <dgm:spPr/>
      <dgm:t>
        <a:bodyPr/>
        <a:lstStyle/>
        <a:p>
          <a:endParaRPr lang="en-US"/>
        </a:p>
      </dgm:t>
    </dgm:pt>
    <dgm:pt modelId="{12E91E79-89A0-4B0B-A761-CBAD487345CB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76C3FDCF-DCC3-416B-B4E1-A8B1ACDB5366}" type="parTrans" cxnId="{73B1B032-25AB-43F1-BC4A-91CD35C9E478}">
      <dgm:prSet/>
      <dgm:spPr/>
      <dgm:t>
        <a:bodyPr/>
        <a:lstStyle/>
        <a:p>
          <a:endParaRPr lang="en-US"/>
        </a:p>
      </dgm:t>
    </dgm:pt>
    <dgm:pt modelId="{149EC328-E762-4098-A132-AA32E7DCF50C}" type="sibTrans" cxnId="{73B1B032-25AB-43F1-BC4A-91CD35C9E478}">
      <dgm:prSet/>
      <dgm:spPr/>
      <dgm:t>
        <a:bodyPr/>
        <a:lstStyle/>
        <a:p>
          <a:endParaRPr lang="en-US"/>
        </a:p>
      </dgm:t>
    </dgm:pt>
    <dgm:pt modelId="{7DF29637-C0CB-4BEE-BD77-C9AFD91BD260}">
      <dgm:prSet phldrT="[Text]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b="1" dirty="0" err="1" smtClean="0">
              <a:solidFill>
                <a:srgbClr val="FF0000"/>
              </a:solidFill>
            </a:rPr>
            <a:t>Peningkatan</a:t>
          </a:r>
          <a:r>
            <a:rPr lang="en-US" b="1" dirty="0" smtClean="0">
              <a:solidFill>
                <a:srgbClr val="FF0000"/>
              </a:solidFill>
            </a:rPr>
            <a:t> </a:t>
          </a:r>
          <a:r>
            <a:rPr lang="en-US" b="1" dirty="0" err="1" smtClean="0">
              <a:solidFill>
                <a:srgbClr val="FF0000"/>
              </a:solidFill>
            </a:rPr>
            <a:t>Kapasitas</a:t>
          </a:r>
          <a:r>
            <a:rPr lang="en-US" b="1" dirty="0" smtClean="0">
              <a:solidFill>
                <a:srgbClr val="FF0000"/>
              </a:solidFill>
            </a:rPr>
            <a:t> </a:t>
          </a:r>
          <a:r>
            <a:rPr lang="en-US" b="1" dirty="0" err="1" smtClean="0">
              <a:solidFill>
                <a:srgbClr val="FF0000"/>
              </a:solidFill>
            </a:rPr>
            <a:t>dalam</a:t>
          </a:r>
          <a:r>
            <a:rPr lang="en-US" b="1" dirty="0" smtClean="0">
              <a:solidFill>
                <a:srgbClr val="FF0000"/>
              </a:solidFill>
            </a:rPr>
            <a:t> </a:t>
          </a:r>
          <a:r>
            <a:rPr lang="en-US" b="1" dirty="0" err="1" smtClean="0">
              <a:solidFill>
                <a:srgbClr val="FF0000"/>
              </a:solidFill>
            </a:rPr>
            <a:t>Penanggulangan</a:t>
          </a:r>
          <a:r>
            <a:rPr lang="en-US" b="1" dirty="0" smtClean="0">
              <a:solidFill>
                <a:srgbClr val="FF0000"/>
              </a:solidFill>
            </a:rPr>
            <a:t> </a:t>
          </a:r>
          <a:r>
            <a:rPr lang="en-US" b="1" dirty="0" err="1" smtClean="0">
              <a:solidFill>
                <a:srgbClr val="FF0000"/>
              </a:solidFill>
            </a:rPr>
            <a:t>Bencana</a:t>
          </a:r>
          <a:r>
            <a:rPr lang="en-US" b="1" dirty="0" smtClean="0">
              <a:solidFill>
                <a:srgbClr val="FF0000"/>
              </a:solidFill>
            </a:rPr>
            <a:t> </a:t>
          </a:r>
          <a:endParaRPr lang="en-US" b="1" dirty="0">
            <a:solidFill>
              <a:srgbClr val="FF0000"/>
            </a:solidFill>
          </a:endParaRPr>
        </a:p>
      </dgm:t>
    </dgm:pt>
    <dgm:pt modelId="{56F825B0-F980-4024-90A9-CD37302C878D}" type="parTrans" cxnId="{4A461451-16B5-4BEA-B367-64158ADCB453}">
      <dgm:prSet/>
      <dgm:spPr/>
      <dgm:t>
        <a:bodyPr/>
        <a:lstStyle/>
        <a:p>
          <a:endParaRPr lang="en-US"/>
        </a:p>
      </dgm:t>
    </dgm:pt>
    <dgm:pt modelId="{8D754CDC-EE40-4BD1-BD62-BBAE3C8C7FD4}" type="sibTrans" cxnId="{4A461451-16B5-4BEA-B367-64158ADCB453}">
      <dgm:prSet/>
      <dgm:spPr/>
      <dgm:t>
        <a:bodyPr/>
        <a:lstStyle/>
        <a:p>
          <a:endParaRPr lang="en-US"/>
        </a:p>
      </dgm:t>
    </dgm:pt>
    <dgm:pt modelId="{50D6143C-AD21-4639-9EE4-F0237F2C5F6F}" type="pres">
      <dgm:prSet presAssocID="{85F355B1-3CFF-448A-AA6A-AFD9E11738B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3E47CFF5-D688-446B-B27C-97FEEB56A8AB}" type="pres">
      <dgm:prSet presAssocID="{77A5F98E-33A7-4D2F-B44A-C57563F82158}" presName="composite" presStyleCnt="0"/>
      <dgm:spPr/>
    </dgm:pt>
    <dgm:pt modelId="{149BD021-AE95-4C9F-B88B-F63A1AF5C261}" type="pres">
      <dgm:prSet presAssocID="{77A5F98E-33A7-4D2F-B44A-C57563F8215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965C87F-E47B-43E2-BFB5-080D7231EB38}" type="pres">
      <dgm:prSet presAssocID="{77A5F98E-33A7-4D2F-B44A-C57563F82158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82C2C-0CBE-48D0-9EB2-902580EE73CD}" type="pres">
      <dgm:prSet presAssocID="{A6636F3B-111C-447B-BA6B-16D175AFA222}" presName="sp" presStyleCnt="0"/>
      <dgm:spPr/>
    </dgm:pt>
    <dgm:pt modelId="{C16322EC-594F-4275-90A5-6E2C5958B9F3}" type="pres">
      <dgm:prSet presAssocID="{371C4A43-044C-4B6E-8999-F00A08BF6852}" presName="composite" presStyleCnt="0"/>
      <dgm:spPr/>
    </dgm:pt>
    <dgm:pt modelId="{475CD7C9-2D41-46E0-853F-87AD806BB0D1}" type="pres">
      <dgm:prSet presAssocID="{371C4A43-044C-4B6E-8999-F00A08BF685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7151BD9-31E8-4140-9540-CC2FAB8D558D}" type="pres">
      <dgm:prSet presAssocID="{371C4A43-044C-4B6E-8999-F00A08BF6852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9AEFA1-FF01-41F8-AEFC-4BE1ECBB170C}" type="pres">
      <dgm:prSet presAssocID="{3BD1DF3B-5968-43D2-A256-5AB8704E6D21}" presName="sp" presStyleCnt="0"/>
      <dgm:spPr/>
    </dgm:pt>
    <dgm:pt modelId="{D288E36E-67B5-4902-A159-180BF9B9D6EC}" type="pres">
      <dgm:prSet presAssocID="{12E91E79-89A0-4B0B-A761-CBAD487345CB}" presName="composite" presStyleCnt="0"/>
      <dgm:spPr/>
    </dgm:pt>
    <dgm:pt modelId="{F7BA3D9A-BD47-457B-B8AC-E1F51D0DF534}" type="pres">
      <dgm:prSet presAssocID="{12E91E79-89A0-4B0B-A761-CBAD487345C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7811944-ECD0-4D13-A4FF-AA6DC3804BF9}" type="pres">
      <dgm:prSet presAssocID="{12E91E79-89A0-4B0B-A761-CBAD487345C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FC0E6C-CA46-441A-A0EF-44CBF046CDBF}" type="presOf" srcId="{77A5F98E-33A7-4D2F-B44A-C57563F82158}" destId="{149BD021-AE95-4C9F-B88B-F63A1AF5C261}" srcOrd="0" destOrd="0" presId="urn:microsoft.com/office/officeart/2005/8/layout/chevron2"/>
    <dgm:cxn modelId="{0576A50C-8F42-427D-A777-948D0EE06D90}" srcId="{85F355B1-3CFF-448A-AA6A-AFD9E11738B0}" destId="{371C4A43-044C-4B6E-8999-F00A08BF6852}" srcOrd="1" destOrd="0" parTransId="{79B5C850-E4B7-42A5-BC26-66653BBB6DAE}" sibTransId="{3BD1DF3B-5968-43D2-A256-5AB8704E6D21}"/>
    <dgm:cxn modelId="{22EC5554-5E68-4E2C-8B41-C6A5048020DB}" type="presOf" srcId="{12E91E79-89A0-4B0B-A761-CBAD487345CB}" destId="{F7BA3D9A-BD47-457B-B8AC-E1F51D0DF534}" srcOrd="0" destOrd="0" presId="urn:microsoft.com/office/officeart/2005/8/layout/chevron2"/>
    <dgm:cxn modelId="{FA801006-E3FC-4E92-93F9-75EBB3E3D6EF}" type="presOf" srcId="{5E8D73E7-A020-4839-8AAC-DEAA9C8BAB8C}" destId="{E7151BD9-31E8-4140-9540-CC2FAB8D558D}" srcOrd="0" destOrd="0" presId="urn:microsoft.com/office/officeart/2005/8/layout/chevron2"/>
    <dgm:cxn modelId="{E3CB670E-FF3A-41A5-9304-BE25339E6F14}" type="presOf" srcId="{826CC0AB-0F25-45CF-AE45-329532F11425}" destId="{F965C87F-E47B-43E2-BFB5-080D7231EB38}" srcOrd="0" destOrd="0" presId="urn:microsoft.com/office/officeart/2005/8/layout/chevron2"/>
    <dgm:cxn modelId="{73B1B032-25AB-43F1-BC4A-91CD35C9E478}" srcId="{85F355B1-3CFF-448A-AA6A-AFD9E11738B0}" destId="{12E91E79-89A0-4B0B-A761-CBAD487345CB}" srcOrd="2" destOrd="0" parTransId="{76C3FDCF-DCC3-416B-B4E1-A8B1ACDB5366}" sibTransId="{149EC328-E762-4098-A132-AA32E7DCF50C}"/>
    <dgm:cxn modelId="{78AA42B8-36CF-4173-826C-D3E7FD767F52}" srcId="{371C4A43-044C-4B6E-8999-F00A08BF6852}" destId="{5E8D73E7-A020-4839-8AAC-DEAA9C8BAB8C}" srcOrd="0" destOrd="0" parTransId="{E90B6B6A-4C18-407D-8B0F-933CE36531AA}" sibTransId="{B9E05E00-D4A4-4365-BF00-F99C6FCC4F8E}"/>
    <dgm:cxn modelId="{047D6B0A-536E-4C3D-826A-5E6414EDDD1D}" srcId="{77A5F98E-33A7-4D2F-B44A-C57563F82158}" destId="{826CC0AB-0F25-45CF-AE45-329532F11425}" srcOrd="0" destOrd="0" parTransId="{EB3F1341-72EF-48E0-B8EE-0DB06740D333}" sibTransId="{E000E5A3-24C6-43D5-B91B-B4BF547B47C7}"/>
    <dgm:cxn modelId="{72B67782-ED5D-45F2-826D-864C21648F58}" type="presOf" srcId="{7DF29637-C0CB-4BEE-BD77-C9AFD91BD260}" destId="{C7811944-ECD0-4D13-A4FF-AA6DC3804BF9}" srcOrd="0" destOrd="0" presId="urn:microsoft.com/office/officeart/2005/8/layout/chevron2"/>
    <dgm:cxn modelId="{A212658B-7609-4638-ADAB-BD6B1250FC02}" type="presOf" srcId="{371C4A43-044C-4B6E-8999-F00A08BF6852}" destId="{475CD7C9-2D41-46E0-853F-87AD806BB0D1}" srcOrd="0" destOrd="0" presId="urn:microsoft.com/office/officeart/2005/8/layout/chevron2"/>
    <dgm:cxn modelId="{4A461451-16B5-4BEA-B367-64158ADCB453}" srcId="{12E91E79-89A0-4B0B-A761-CBAD487345CB}" destId="{7DF29637-C0CB-4BEE-BD77-C9AFD91BD260}" srcOrd="0" destOrd="0" parTransId="{56F825B0-F980-4024-90A9-CD37302C878D}" sibTransId="{8D754CDC-EE40-4BD1-BD62-BBAE3C8C7FD4}"/>
    <dgm:cxn modelId="{90538C3E-3228-40B3-86F3-C7D6AB05A277}" type="presOf" srcId="{85F355B1-3CFF-448A-AA6A-AFD9E11738B0}" destId="{50D6143C-AD21-4639-9EE4-F0237F2C5F6F}" srcOrd="0" destOrd="0" presId="urn:microsoft.com/office/officeart/2005/8/layout/chevron2"/>
    <dgm:cxn modelId="{769229C3-79C4-458B-9273-67CF218E0002}" srcId="{85F355B1-3CFF-448A-AA6A-AFD9E11738B0}" destId="{77A5F98E-33A7-4D2F-B44A-C57563F82158}" srcOrd="0" destOrd="0" parTransId="{B6705B0A-E218-47EA-A640-58A1472A95D1}" sibTransId="{A6636F3B-111C-447B-BA6B-16D175AFA222}"/>
    <dgm:cxn modelId="{7D730AB9-2D7B-41A9-9C35-29A74271D555}" type="presParOf" srcId="{50D6143C-AD21-4639-9EE4-F0237F2C5F6F}" destId="{3E47CFF5-D688-446B-B27C-97FEEB56A8AB}" srcOrd="0" destOrd="0" presId="urn:microsoft.com/office/officeart/2005/8/layout/chevron2"/>
    <dgm:cxn modelId="{9FB3159C-9E64-4FEA-82F1-4B7FFA39A9E0}" type="presParOf" srcId="{3E47CFF5-D688-446B-B27C-97FEEB56A8AB}" destId="{149BD021-AE95-4C9F-B88B-F63A1AF5C261}" srcOrd="0" destOrd="0" presId="urn:microsoft.com/office/officeart/2005/8/layout/chevron2"/>
    <dgm:cxn modelId="{5F4E40D7-FD5D-4026-AA17-E52665A18CD3}" type="presParOf" srcId="{3E47CFF5-D688-446B-B27C-97FEEB56A8AB}" destId="{F965C87F-E47B-43E2-BFB5-080D7231EB38}" srcOrd="1" destOrd="0" presId="urn:microsoft.com/office/officeart/2005/8/layout/chevron2"/>
    <dgm:cxn modelId="{13E818CB-FF49-4BBB-8B97-C9C3093F4B57}" type="presParOf" srcId="{50D6143C-AD21-4639-9EE4-F0237F2C5F6F}" destId="{58082C2C-0CBE-48D0-9EB2-902580EE73CD}" srcOrd="1" destOrd="0" presId="urn:microsoft.com/office/officeart/2005/8/layout/chevron2"/>
    <dgm:cxn modelId="{073BCE4D-EDBE-4CEF-96D2-DDE9F74BAF64}" type="presParOf" srcId="{50D6143C-AD21-4639-9EE4-F0237F2C5F6F}" destId="{C16322EC-594F-4275-90A5-6E2C5958B9F3}" srcOrd="2" destOrd="0" presId="urn:microsoft.com/office/officeart/2005/8/layout/chevron2"/>
    <dgm:cxn modelId="{A7BE7423-3298-4ADE-B0C3-A485E9740492}" type="presParOf" srcId="{C16322EC-594F-4275-90A5-6E2C5958B9F3}" destId="{475CD7C9-2D41-46E0-853F-87AD806BB0D1}" srcOrd="0" destOrd="0" presId="urn:microsoft.com/office/officeart/2005/8/layout/chevron2"/>
    <dgm:cxn modelId="{B6127F13-9097-4FAD-9B6F-3784A7A7B252}" type="presParOf" srcId="{C16322EC-594F-4275-90A5-6E2C5958B9F3}" destId="{E7151BD9-31E8-4140-9540-CC2FAB8D558D}" srcOrd="1" destOrd="0" presId="urn:microsoft.com/office/officeart/2005/8/layout/chevron2"/>
    <dgm:cxn modelId="{CEBD02CE-60AB-433D-84C2-D248E485D08F}" type="presParOf" srcId="{50D6143C-AD21-4639-9EE4-F0237F2C5F6F}" destId="{F59AEFA1-FF01-41F8-AEFC-4BE1ECBB170C}" srcOrd="3" destOrd="0" presId="urn:microsoft.com/office/officeart/2005/8/layout/chevron2"/>
    <dgm:cxn modelId="{D1F75335-65D3-43F2-BDB9-379BDA6CD85D}" type="presParOf" srcId="{50D6143C-AD21-4639-9EE4-F0237F2C5F6F}" destId="{D288E36E-67B5-4902-A159-180BF9B9D6EC}" srcOrd="4" destOrd="0" presId="urn:microsoft.com/office/officeart/2005/8/layout/chevron2"/>
    <dgm:cxn modelId="{4FB944A3-D91C-4249-B8FF-267125AA0CBF}" type="presParOf" srcId="{D288E36E-67B5-4902-A159-180BF9B9D6EC}" destId="{F7BA3D9A-BD47-457B-B8AC-E1F51D0DF534}" srcOrd="0" destOrd="0" presId="urn:microsoft.com/office/officeart/2005/8/layout/chevron2"/>
    <dgm:cxn modelId="{8D777802-B8F0-4E0A-99CD-248EDEB6E819}" type="presParOf" srcId="{D288E36E-67B5-4902-A159-180BF9B9D6EC}" destId="{C7811944-ECD0-4D13-A4FF-AA6DC3804BF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71C1E0-AAD4-42C8-AC37-5A5797C9E1C6}" type="doc">
      <dgm:prSet loTypeId="urn:microsoft.com/office/officeart/2005/8/layout/arrow2" loCatId="process" qsTypeId="urn:microsoft.com/office/officeart/2005/8/quickstyle/simple5" qsCatId="simple" csTypeId="urn:microsoft.com/office/officeart/2005/8/colors/colorful2" csCatId="colorful" phldr="1"/>
      <dgm:spPr/>
    </dgm:pt>
    <dgm:pt modelId="{EA9DDC25-D2DB-436A-ABA9-8CDA2A41403D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id-ID" sz="1400" b="1" i="0" dirty="0">
              <a:solidFill>
                <a:srgbClr val="FF0000"/>
              </a:solidFill>
            </a:rPr>
            <a:t>NATIONAL STANDARD </a:t>
          </a:r>
          <a:endParaRPr lang="en-US" sz="1400" b="1" i="0" dirty="0">
            <a:solidFill>
              <a:srgbClr val="FF0000"/>
            </a:solidFill>
          </a:endParaRPr>
        </a:p>
      </dgm:t>
    </dgm:pt>
    <dgm:pt modelId="{3A7B1C99-C0F0-4038-8640-2F68BE5A8E71}" type="parTrans" cxnId="{3B9880BC-E330-4320-8BD5-88A2AFB1091F}">
      <dgm:prSet/>
      <dgm:spPr/>
      <dgm:t>
        <a:bodyPr/>
        <a:lstStyle/>
        <a:p>
          <a:endParaRPr lang="en-US" sz="1600"/>
        </a:p>
      </dgm:t>
    </dgm:pt>
    <dgm:pt modelId="{B389B317-8653-4118-AA36-7B3D241FD50C}" type="sibTrans" cxnId="{3B9880BC-E330-4320-8BD5-88A2AFB1091F}">
      <dgm:prSet/>
      <dgm:spPr/>
      <dgm:t>
        <a:bodyPr/>
        <a:lstStyle/>
        <a:p>
          <a:endParaRPr lang="en-US" sz="1600"/>
        </a:p>
      </dgm:t>
    </dgm:pt>
    <dgm:pt modelId="{1F7CB729-3600-408C-AED3-D641233F2F73}">
      <dgm:prSet phldrT="[Text]" custT="1"/>
      <dgm:spPr/>
      <dgm:t>
        <a:bodyPr/>
        <a:lstStyle/>
        <a:p>
          <a:r>
            <a:rPr lang="id-ID" sz="1400" b="1" dirty="0">
              <a:solidFill>
                <a:schemeClr val="accent3">
                  <a:lumMod val="50000"/>
                </a:schemeClr>
              </a:solidFill>
            </a:rPr>
            <a:t>INTERNATIONAL STANDARD : </a:t>
          </a:r>
          <a:r>
            <a:rPr lang="en-US" sz="1400" b="1" dirty="0">
              <a:solidFill>
                <a:schemeClr val="accent3">
                  <a:lumMod val="50000"/>
                </a:schemeClr>
              </a:solidFill>
            </a:rPr>
            <a:t>WORLD’S BEST DISASTER MANAGEMENT  </a:t>
          </a:r>
          <a:r>
            <a:rPr lang="id-ID" sz="1400" b="1" dirty="0">
              <a:solidFill>
                <a:schemeClr val="accent3">
                  <a:lumMod val="50000"/>
                </a:schemeClr>
              </a:solidFill>
            </a:rPr>
            <a:t>CENTER OF EXCELLENT</a:t>
          </a:r>
          <a:r>
            <a:rPr lang="en-US" sz="1400" b="1" dirty="0">
              <a:solidFill>
                <a:schemeClr val="accent3">
                  <a:lumMod val="50000"/>
                </a:schemeClr>
              </a:solidFill>
            </a:rPr>
            <a:t> REPUTATION</a:t>
          </a:r>
        </a:p>
      </dgm:t>
    </dgm:pt>
    <dgm:pt modelId="{476D9ECC-6C5A-4988-94DB-EAC79D6F2525}" type="parTrans" cxnId="{BD7EC6A0-DCE9-422D-890F-752576BBCB6A}">
      <dgm:prSet/>
      <dgm:spPr/>
      <dgm:t>
        <a:bodyPr/>
        <a:lstStyle/>
        <a:p>
          <a:endParaRPr lang="en-US"/>
        </a:p>
      </dgm:t>
    </dgm:pt>
    <dgm:pt modelId="{BED5381B-6AF3-4D1D-A5D5-04047C0B4A5B}" type="sibTrans" cxnId="{BD7EC6A0-DCE9-422D-890F-752576BBCB6A}">
      <dgm:prSet/>
      <dgm:spPr/>
      <dgm:t>
        <a:bodyPr/>
        <a:lstStyle/>
        <a:p>
          <a:endParaRPr lang="en-US"/>
        </a:p>
      </dgm:t>
    </dgm:pt>
    <dgm:pt modelId="{77C435E0-7DCB-410E-AACD-2983D988EC6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id-ID" sz="1400" b="1" dirty="0">
              <a:solidFill>
                <a:schemeClr val="accent6">
                  <a:lumMod val="50000"/>
                </a:schemeClr>
              </a:solidFill>
            </a:rPr>
            <a:t>INTERNATIONAL STANDARD : 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</a:rPr>
            <a:t>ASEAN’S DISASTER MANAGEMENT CENT</a:t>
          </a:r>
          <a:r>
            <a:rPr lang="id-ID" sz="1400" b="1" dirty="0">
              <a:solidFill>
                <a:schemeClr val="accent6">
                  <a:lumMod val="50000"/>
                </a:schemeClr>
              </a:solidFill>
            </a:rPr>
            <a:t>ER OF EXCELLENT </a:t>
          </a:r>
          <a:endParaRPr lang="en-US" sz="1400" b="1" dirty="0">
            <a:solidFill>
              <a:schemeClr val="accent6">
                <a:lumMod val="50000"/>
              </a:schemeClr>
            </a:solidFill>
          </a:endParaRPr>
        </a:p>
        <a:p>
          <a:pPr>
            <a:lnSpc>
              <a:spcPct val="90000"/>
            </a:lnSpc>
            <a:spcAft>
              <a:spcPct val="35000"/>
            </a:spcAft>
          </a:pPr>
          <a:r>
            <a:rPr lang="en-US" sz="1400" b="1" dirty="0">
              <a:solidFill>
                <a:schemeClr val="accent6">
                  <a:lumMod val="50000"/>
                </a:schemeClr>
              </a:solidFill>
            </a:rPr>
            <a:t>REPUTATION</a:t>
          </a:r>
          <a:endParaRPr lang="id-ID" sz="1400" b="1" dirty="0">
            <a:solidFill>
              <a:schemeClr val="accent6">
                <a:lumMod val="50000"/>
              </a:schemeClr>
            </a:solidFill>
          </a:endParaRPr>
        </a:p>
      </dgm:t>
    </dgm:pt>
    <dgm:pt modelId="{C4DF4BB3-E7ED-4F5C-AE18-A7E23606D66D}" type="sibTrans" cxnId="{74CF6635-C0FB-4BFD-8AFE-E0936B6B4B2D}">
      <dgm:prSet/>
      <dgm:spPr/>
      <dgm:t>
        <a:bodyPr/>
        <a:lstStyle/>
        <a:p>
          <a:endParaRPr lang="en-US" sz="1600"/>
        </a:p>
      </dgm:t>
    </dgm:pt>
    <dgm:pt modelId="{5B5A6A4F-FC72-41DD-B01D-5D87DE70D161}" type="parTrans" cxnId="{74CF6635-C0FB-4BFD-8AFE-E0936B6B4B2D}">
      <dgm:prSet/>
      <dgm:spPr/>
      <dgm:t>
        <a:bodyPr/>
        <a:lstStyle/>
        <a:p>
          <a:endParaRPr lang="en-US" sz="1600"/>
        </a:p>
      </dgm:t>
    </dgm:pt>
    <dgm:pt modelId="{A9AC2CEB-F599-47C5-9188-7F2DB59D39B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id-ID" sz="1400" b="1" dirty="0">
              <a:solidFill>
                <a:srgbClr val="FFC000"/>
              </a:solidFill>
            </a:rPr>
            <a:t>INTERNATIONAL STANDARD : </a:t>
          </a:r>
          <a:r>
            <a:rPr lang="en-US" sz="1400" b="1" dirty="0">
              <a:solidFill>
                <a:srgbClr val="FFC000"/>
              </a:solidFill>
            </a:rPr>
            <a:t>ASIAN’S DISASTER MANAGEMENT CENT</a:t>
          </a:r>
          <a:r>
            <a:rPr lang="id-ID" sz="1400" b="1" dirty="0">
              <a:solidFill>
                <a:srgbClr val="FFC000"/>
              </a:solidFill>
            </a:rPr>
            <a:t>ER OF EXCELLENT</a:t>
          </a:r>
          <a:endParaRPr lang="en-US" sz="1400" b="1" dirty="0">
            <a:solidFill>
              <a:srgbClr val="FFC000"/>
            </a:solidFill>
          </a:endParaRPr>
        </a:p>
        <a:p>
          <a:pPr>
            <a:lnSpc>
              <a:spcPct val="90000"/>
            </a:lnSpc>
            <a:spcAft>
              <a:spcPct val="35000"/>
            </a:spcAft>
          </a:pPr>
          <a:r>
            <a:rPr lang="en-US" sz="1400" b="1" dirty="0">
              <a:solidFill>
                <a:srgbClr val="FFC000"/>
              </a:solidFill>
            </a:rPr>
            <a:t>REPUTATION</a:t>
          </a:r>
        </a:p>
      </dgm:t>
    </dgm:pt>
    <dgm:pt modelId="{F72C61C9-835E-4CAD-8F40-E869A6AFCF93}" type="sibTrans" cxnId="{8F4776AC-3112-4093-82F5-B52DC86C051F}">
      <dgm:prSet/>
      <dgm:spPr/>
      <dgm:t>
        <a:bodyPr/>
        <a:lstStyle/>
        <a:p>
          <a:endParaRPr lang="en-US" sz="1600"/>
        </a:p>
      </dgm:t>
    </dgm:pt>
    <dgm:pt modelId="{ED247EAF-26E7-4A06-A02B-E17CAFF823C8}" type="parTrans" cxnId="{8F4776AC-3112-4093-82F5-B52DC86C051F}">
      <dgm:prSet/>
      <dgm:spPr/>
      <dgm:t>
        <a:bodyPr/>
        <a:lstStyle/>
        <a:p>
          <a:endParaRPr lang="en-US" sz="1600"/>
        </a:p>
      </dgm:t>
    </dgm:pt>
    <dgm:pt modelId="{2B8F1461-6A51-4B4F-8FBD-D33AE9AB2D18}" type="pres">
      <dgm:prSet presAssocID="{9171C1E0-AAD4-42C8-AC37-5A5797C9E1C6}" presName="arrowDiagram" presStyleCnt="0">
        <dgm:presLayoutVars>
          <dgm:chMax val="5"/>
          <dgm:dir/>
          <dgm:resizeHandles val="exact"/>
        </dgm:presLayoutVars>
      </dgm:prSet>
      <dgm:spPr/>
    </dgm:pt>
    <dgm:pt modelId="{53D3C2AD-AA05-4902-9259-249A5A2CCD50}" type="pres">
      <dgm:prSet presAssocID="{9171C1E0-AAD4-42C8-AC37-5A5797C9E1C6}" presName="arrow" presStyleLbl="bgShp" presStyleIdx="0" presStyleCnt="1" custScaleX="119738" custLinFactNeighborX="-2497" custLinFactNeighborY="-746"/>
      <dgm:spPr/>
    </dgm:pt>
    <dgm:pt modelId="{0A4CACC1-3BAC-44B2-8535-021AA17738CD}" type="pres">
      <dgm:prSet presAssocID="{9171C1E0-AAD4-42C8-AC37-5A5797C9E1C6}" presName="arrowDiagram4" presStyleCnt="0"/>
      <dgm:spPr/>
    </dgm:pt>
    <dgm:pt modelId="{F7210822-3F5B-4F99-AE55-B281214DAFDD}" type="pres">
      <dgm:prSet presAssocID="{EA9DDC25-D2DB-436A-ABA9-8CDA2A41403D}" presName="bullet4a" presStyleLbl="node1" presStyleIdx="0" presStyleCnt="4" custLinFactX="-241896" custLinFactNeighborX="-300000" custLinFactNeighborY="88728"/>
      <dgm:spPr/>
    </dgm:pt>
    <dgm:pt modelId="{1FA0ED7E-E079-4B52-B485-238B0F8A189F}" type="pres">
      <dgm:prSet presAssocID="{EA9DDC25-D2DB-436A-ABA9-8CDA2A41403D}" presName="textBox4a" presStyleLbl="revTx" presStyleIdx="0" presStyleCnt="4" custScaleX="129532" custScaleY="52353" custLinFactNeighborX="-75407" custLinFactNeighborY="92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D0EA25-DF11-4F5E-99D0-93003B6B6CF2}" type="pres">
      <dgm:prSet presAssocID="{77C435E0-7DCB-410E-AACD-2983D988EC6B}" presName="bullet4b" presStyleLbl="node1" presStyleIdx="1" presStyleCnt="4" custLinFactX="-24720" custLinFactNeighborX="-100000" custLinFactNeighborY="-10383"/>
      <dgm:spPr/>
    </dgm:pt>
    <dgm:pt modelId="{F21BA7B9-0383-4BC2-A7FD-CCBDE450A65C}" type="pres">
      <dgm:prSet presAssocID="{77C435E0-7DCB-410E-AACD-2983D988EC6B}" presName="textBox4b" presStyleLbl="revTx" presStyleIdx="1" presStyleCnt="4" custScaleX="134909" custScaleY="85121" custLinFactNeighborX="-52938" custLinFactNeighborY="3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6E0EE-31A7-40D3-A2D3-477CD1E1045A}" type="pres">
      <dgm:prSet presAssocID="{A9AC2CEB-F599-47C5-9188-7F2DB59D39B3}" presName="bullet4c" presStyleLbl="node1" presStyleIdx="2" presStyleCnt="4" custLinFactNeighborX="-64417" custLinFactNeighborY="24596"/>
      <dgm:spPr/>
    </dgm:pt>
    <dgm:pt modelId="{23B6A3A8-46F8-40C7-B3CC-EECF65930566}" type="pres">
      <dgm:prSet presAssocID="{A9AC2CEB-F599-47C5-9188-7F2DB59D39B3}" presName="textBox4c" presStyleLbl="revTx" presStyleIdx="2" presStyleCnt="4" custScaleX="122460" custScaleY="39822" custLinFactNeighborX="-20533" custLinFactNeighborY="-152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B15713-862B-4EFD-9170-196F1E35576C}" type="pres">
      <dgm:prSet presAssocID="{1F7CB729-3600-408C-AED3-D641233F2F73}" presName="bullet4d" presStyleLbl="node1" presStyleIdx="3" presStyleCnt="4" custLinFactNeighborX="-42369" custLinFactNeighborY="18362"/>
      <dgm:spPr/>
    </dgm:pt>
    <dgm:pt modelId="{381E47A6-FE12-4A31-89FD-EFE5F07F51E7}" type="pres">
      <dgm:prSet presAssocID="{1F7CB729-3600-408C-AED3-D641233F2F73}" presName="textBox4d" presStyleLbl="revTx" presStyleIdx="3" presStyleCnt="4" custScaleX="136418" custScaleY="46390" custLinFactNeighborX="-12961" custLinFactNeighborY="-80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0A34DE-514F-47B2-B18E-E9C6C6543120}" type="presOf" srcId="{9171C1E0-AAD4-42C8-AC37-5A5797C9E1C6}" destId="{2B8F1461-6A51-4B4F-8FBD-D33AE9AB2D18}" srcOrd="0" destOrd="0" presId="urn:microsoft.com/office/officeart/2005/8/layout/arrow2"/>
    <dgm:cxn modelId="{3B9880BC-E330-4320-8BD5-88A2AFB1091F}" srcId="{9171C1E0-AAD4-42C8-AC37-5A5797C9E1C6}" destId="{EA9DDC25-D2DB-436A-ABA9-8CDA2A41403D}" srcOrd="0" destOrd="0" parTransId="{3A7B1C99-C0F0-4038-8640-2F68BE5A8E71}" sibTransId="{B389B317-8653-4118-AA36-7B3D241FD50C}"/>
    <dgm:cxn modelId="{BD7EC6A0-DCE9-422D-890F-752576BBCB6A}" srcId="{9171C1E0-AAD4-42C8-AC37-5A5797C9E1C6}" destId="{1F7CB729-3600-408C-AED3-D641233F2F73}" srcOrd="3" destOrd="0" parTransId="{476D9ECC-6C5A-4988-94DB-EAC79D6F2525}" sibTransId="{BED5381B-6AF3-4D1D-A5D5-04047C0B4A5B}"/>
    <dgm:cxn modelId="{B8AD0680-CD81-45EB-922D-E44DF1A819E7}" type="presOf" srcId="{EA9DDC25-D2DB-436A-ABA9-8CDA2A41403D}" destId="{1FA0ED7E-E079-4B52-B485-238B0F8A189F}" srcOrd="0" destOrd="0" presId="urn:microsoft.com/office/officeart/2005/8/layout/arrow2"/>
    <dgm:cxn modelId="{8F4776AC-3112-4093-82F5-B52DC86C051F}" srcId="{9171C1E0-AAD4-42C8-AC37-5A5797C9E1C6}" destId="{A9AC2CEB-F599-47C5-9188-7F2DB59D39B3}" srcOrd="2" destOrd="0" parTransId="{ED247EAF-26E7-4A06-A02B-E17CAFF823C8}" sibTransId="{F72C61C9-835E-4CAD-8F40-E869A6AFCF93}"/>
    <dgm:cxn modelId="{278A2CEF-3EC0-455B-AC1E-B6B4B8169F6E}" type="presOf" srcId="{A9AC2CEB-F599-47C5-9188-7F2DB59D39B3}" destId="{23B6A3A8-46F8-40C7-B3CC-EECF65930566}" srcOrd="0" destOrd="0" presId="urn:microsoft.com/office/officeart/2005/8/layout/arrow2"/>
    <dgm:cxn modelId="{0B48F044-57E3-45BE-AF1E-E4A82EC664F7}" type="presOf" srcId="{1F7CB729-3600-408C-AED3-D641233F2F73}" destId="{381E47A6-FE12-4A31-89FD-EFE5F07F51E7}" srcOrd="0" destOrd="0" presId="urn:microsoft.com/office/officeart/2005/8/layout/arrow2"/>
    <dgm:cxn modelId="{74CF6635-C0FB-4BFD-8AFE-E0936B6B4B2D}" srcId="{9171C1E0-AAD4-42C8-AC37-5A5797C9E1C6}" destId="{77C435E0-7DCB-410E-AACD-2983D988EC6B}" srcOrd="1" destOrd="0" parTransId="{5B5A6A4F-FC72-41DD-B01D-5D87DE70D161}" sibTransId="{C4DF4BB3-E7ED-4F5C-AE18-A7E23606D66D}"/>
    <dgm:cxn modelId="{CAE97FBC-489B-4D2C-A0A3-FA2CBC90A013}" type="presOf" srcId="{77C435E0-7DCB-410E-AACD-2983D988EC6B}" destId="{F21BA7B9-0383-4BC2-A7FD-CCBDE450A65C}" srcOrd="0" destOrd="0" presId="urn:microsoft.com/office/officeart/2005/8/layout/arrow2"/>
    <dgm:cxn modelId="{7558013A-4E5A-4BCD-B16A-5A66696C8D99}" type="presParOf" srcId="{2B8F1461-6A51-4B4F-8FBD-D33AE9AB2D18}" destId="{53D3C2AD-AA05-4902-9259-249A5A2CCD50}" srcOrd="0" destOrd="0" presId="urn:microsoft.com/office/officeart/2005/8/layout/arrow2"/>
    <dgm:cxn modelId="{15348A6B-65B7-4BB2-B1E7-8D5E9F449647}" type="presParOf" srcId="{2B8F1461-6A51-4B4F-8FBD-D33AE9AB2D18}" destId="{0A4CACC1-3BAC-44B2-8535-021AA17738CD}" srcOrd="1" destOrd="0" presId="urn:microsoft.com/office/officeart/2005/8/layout/arrow2"/>
    <dgm:cxn modelId="{0D1E65EE-A03F-4581-BCEF-F1CA1152930A}" type="presParOf" srcId="{0A4CACC1-3BAC-44B2-8535-021AA17738CD}" destId="{F7210822-3F5B-4F99-AE55-B281214DAFDD}" srcOrd="0" destOrd="0" presId="urn:microsoft.com/office/officeart/2005/8/layout/arrow2"/>
    <dgm:cxn modelId="{06875535-B38C-4CCB-8856-DA810EFA0D5F}" type="presParOf" srcId="{0A4CACC1-3BAC-44B2-8535-021AA17738CD}" destId="{1FA0ED7E-E079-4B52-B485-238B0F8A189F}" srcOrd="1" destOrd="0" presId="urn:microsoft.com/office/officeart/2005/8/layout/arrow2"/>
    <dgm:cxn modelId="{C10E603D-8AEB-4ACF-A57B-0F9E1E8AA9D5}" type="presParOf" srcId="{0A4CACC1-3BAC-44B2-8535-021AA17738CD}" destId="{EED0EA25-DF11-4F5E-99D0-93003B6B6CF2}" srcOrd="2" destOrd="0" presId="urn:microsoft.com/office/officeart/2005/8/layout/arrow2"/>
    <dgm:cxn modelId="{05D5AAAE-C47C-46E4-89FF-2C7BA51E8D94}" type="presParOf" srcId="{0A4CACC1-3BAC-44B2-8535-021AA17738CD}" destId="{F21BA7B9-0383-4BC2-A7FD-CCBDE450A65C}" srcOrd="3" destOrd="0" presId="urn:microsoft.com/office/officeart/2005/8/layout/arrow2"/>
    <dgm:cxn modelId="{9BCA27F2-7864-4D6C-9649-7A5B1E3CA1F3}" type="presParOf" srcId="{0A4CACC1-3BAC-44B2-8535-021AA17738CD}" destId="{3336E0EE-31A7-40D3-A2D3-477CD1E1045A}" srcOrd="4" destOrd="0" presId="urn:microsoft.com/office/officeart/2005/8/layout/arrow2"/>
    <dgm:cxn modelId="{2AF76DA8-9744-4673-AF91-5133223250BE}" type="presParOf" srcId="{0A4CACC1-3BAC-44B2-8535-021AA17738CD}" destId="{23B6A3A8-46F8-40C7-B3CC-EECF65930566}" srcOrd="5" destOrd="0" presId="urn:microsoft.com/office/officeart/2005/8/layout/arrow2"/>
    <dgm:cxn modelId="{E8B29A43-E51C-4224-BF61-49AA13B25AB9}" type="presParOf" srcId="{0A4CACC1-3BAC-44B2-8535-021AA17738CD}" destId="{27B15713-862B-4EFD-9170-196F1E35576C}" srcOrd="6" destOrd="0" presId="urn:microsoft.com/office/officeart/2005/8/layout/arrow2"/>
    <dgm:cxn modelId="{041EE1C0-F822-4F18-8727-539C7891F61F}" type="presParOf" srcId="{0A4CACC1-3BAC-44B2-8535-021AA17738CD}" destId="{381E47A6-FE12-4A31-89FD-EFE5F07F51E7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44635F-7B29-4C71-BB1E-E284384E4CF3}" type="doc">
      <dgm:prSet loTypeId="urn:microsoft.com/office/officeart/2005/8/layout/gear1" loCatId="process" qsTypeId="urn:microsoft.com/office/officeart/2005/8/quickstyle/simple4" qsCatId="simple" csTypeId="urn:microsoft.com/office/officeart/2005/8/colors/accent2_2" csCatId="accent2" phldr="1"/>
      <dgm:spPr/>
    </dgm:pt>
    <dgm:pt modelId="{390B2685-2C16-40CE-964A-E780EE7A8992}">
      <dgm:prSet phldrT="[Text]" custT="1"/>
      <dgm:spPr/>
      <dgm:t>
        <a:bodyPr/>
        <a:lstStyle/>
        <a:p>
          <a:r>
            <a:rPr lang="id-ID" sz="1600" b="1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rPr>
            <a:t>Pusdiklat PB</a:t>
          </a:r>
          <a:endParaRPr lang="id-ID" sz="1200" b="1" dirty="0">
            <a:solidFill>
              <a:srgbClr val="FFFFFF"/>
            </a:solidFill>
            <a:latin typeface="Calibri" pitchFamily="34" charset="0"/>
            <a:cs typeface="Calibri" pitchFamily="34" charset="0"/>
          </a:endParaRPr>
        </a:p>
      </dgm:t>
    </dgm:pt>
    <dgm:pt modelId="{23831AA6-912A-463D-B254-123873D8E13F}" type="parTrans" cxnId="{DEB8B134-8B55-4B58-8CAA-2E4955170B28}">
      <dgm:prSet/>
      <dgm:spPr/>
      <dgm:t>
        <a:bodyPr/>
        <a:lstStyle/>
        <a:p>
          <a:endParaRPr lang="id-ID" sz="2400" b="1">
            <a:solidFill>
              <a:schemeClr val="tx1"/>
            </a:solidFill>
          </a:endParaRPr>
        </a:p>
      </dgm:t>
    </dgm:pt>
    <dgm:pt modelId="{B5E13AFB-857A-4BDD-871E-4688AE4657AD}" type="sibTrans" cxnId="{DEB8B134-8B55-4B58-8CAA-2E4955170B28}">
      <dgm:prSet/>
      <dgm:spPr/>
      <dgm:t>
        <a:bodyPr/>
        <a:lstStyle/>
        <a:p>
          <a:endParaRPr lang="id-ID" sz="2400" b="1">
            <a:solidFill>
              <a:schemeClr val="tx1"/>
            </a:solidFill>
          </a:endParaRPr>
        </a:p>
      </dgm:t>
    </dgm:pt>
    <dgm:pt modelId="{4BFD237B-2490-4A34-B37D-828224290F5E}">
      <dgm:prSet phldrT="[Text]" custT="1"/>
      <dgm:spPr/>
      <dgm:t>
        <a:bodyPr/>
        <a:lstStyle/>
        <a:p>
          <a:r>
            <a:rPr lang="id-ID" sz="1600" b="1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rPr>
            <a:t>Kerjasama </a:t>
          </a:r>
          <a:r>
            <a:rPr lang="id-ID" sz="1600" b="1" i="1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rPr>
            <a:t>Capacity Building</a:t>
          </a:r>
          <a:endParaRPr lang="id-ID" sz="1600" b="1" i="1" dirty="0">
            <a:solidFill>
              <a:srgbClr val="FFFFFF"/>
            </a:solidFill>
            <a:latin typeface="Calibri" pitchFamily="34" charset="0"/>
            <a:cs typeface="Calibri" pitchFamily="34" charset="0"/>
          </a:endParaRPr>
        </a:p>
      </dgm:t>
    </dgm:pt>
    <dgm:pt modelId="{C9288D0B-C8C7-4FE3-B0F1-349D3AE57489}" type="sibTrans" cxnId="{B2637A6A-46FA-4476-B797-D84D8411F531}">
      <dgm:prSet/>
      <dgm:spPr/>
      <dgm:t>
        <a:bodyPr/>
        <a:lstStyle/>
        <a:p>
          <a:endParaRPr lang="id-ID" sz="2400" b="1">
            <a:solidFill>
              <a:schemeClr val="tx1"/>
            </a:solidFill>
          </a:endParaRPr>
        </a:p>
      </dgm:t>
    </dgm:pt>
    <dgm:pt modelId="{3B418DD4-7043-4DFC-B821-7C913E4120CF}" type="parTrans" cxnId="{B2637A6A-46FA-4476-B797-D84D8411F531}">
      <dgm:prSet/>
      <dgm:spPr/>
      <dgm:t>
        <a:bodyPr/>
        <a:lstStyle/>
        <a:p>
          <a:endParaRPr lang="id-ID" sz="2400" b="1">
            <a:solidFill>
              <a:schemeClr val="tx1"/>
            </a:solidFill>
          </a:endParaRPr>
        </a:p>
      </dgm:t>
    </dgm:pt>
    <dgm:pt modelId="{9AB8DBEA-538F-4A6B-912B-FC4038A953B4}" type="pres">
      <dgm:prSet presAssocID="{B944635F-7B29-4C71-BB1E-E284384E4CF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6BE42E-5A90-43B4-A7B9-EF3C4B7B34CD}" type="pres">
      <dgm:prSet presAssocID="{390B2685-2C16-40CE-964A-E780EE7A8992}" presName="gear1" presStyleLbl="node1" presStyleIdx="0" presStyleCnt="2" custScaleX="87484" custScaleY="70626" custLinFactNeighborX="8531" custLinFactNeighborY="-74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0FF007F-CEB2-43E6-ABDD-C1EE034522D4}" type="pres">
      <dgm:prSet presAssocID="{390B2685-2C16-40CE-964A-E780EE7A8992}" presName="gear1srcNode" presStyleLbl="node1" presStyleIdx="0" presStyleCnt="2"/>
      <dgm:spPr/>
      <dgm:t>
        <a:bodyPr/>
        <a:lstStyle/>
        <a:p>
          <a:endParaRPr lang="id-ID"/>
        </a:p>
      </dgm:t>
    </dgm:pt>
    <dgm:pt modelId="{A3AD7A5F-8D3B-4E72-8BAB-B61AE23EF2F5}" type="pres">
      <dgm:prSet presAssocID="{390B2685-2C16-40CE-964A-E780EE7A8992}" presName="gear1dstNode" presStyleLbl="node1" presStyleIdx="0" presStyleCnt="2"/>
      <dgm:spPr/>
      <dgm:t>
        <a:bodyPr/>
        <a:lstStyle/>
        <a:p>
          <a:endParaRPr lang="id-ID"/>
        </a:p>
      </dgm:t>
    </dgm:pt>
    <dgm:pt modelId="{504B7922-AA4C-4BE2-B798-7AFE958584B9}" type="pres">
      <dgm:prSet presAssocID="{4BFD237B-2490-4A34-B37D-828224290F5E}" presName="gear2" presStyleLbl="node1" presStyleIdx="1" presStyleCnt="2" custScaleX="150082" custScaleY="136644" custLinFactNeighborY="-3975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1C3CDCF-9542-4B94-909B-8F3E35995271}" type="pres">
      <dgm:prSet presAssocID="{4BFD237B-2490-4A34-B37D-828224290F5E}" presName="gear2srcNode" presStyleLbl="node1" presStyleIdx="1" presStyleCnt="2"/>
      <dgm:spPr/>
      <dgm:t>
        <a:bodyPr/>
        <a:lstStyle/>
        <a:p>
          <a:endParaRPr lang="id-ID"/>
        </a:p>
      </dgm:t>
    </dgm:pt>
    <dgm:pt modelId="{F727D406-7C18-45ED-B70E-F8B47E26A1D2}" type="pres">
      <dgm:prSet presAssocID="{4BFD237B-2490-4A34-B37D-828224290F5E}" presName="gear2dstNode" presStyleLbl="node1" presStyleIdx="1" presStyleCnt="2"/>
      <dgm:spPr/>
      <dgm:t>
        <a:bodyPr/>
        <a:lstStyle/>
        <a:p>
          <a:endParaRPr lang="id-ID"/>
        </a:p>
      </dgm:t>
    </dgm:pt>
    <dgm:pt modelId="{19462861-3A10-4580-B02C-803D8581E16F}" type="pres">
      <dgm:prSet presAssocID="{B5E13AFB-857A-4BDD-871E-4688AE4657AD}" presName="connector1" presStyleLbl="sibTrans2D1" presStyleIdx="0" presStyleCnt="2" custScaleX="68945" custScaleY="68945" custLinFactNeighborX="-8160" custLinFactNeighborY="2664"/>
      <dgm:spPr/>
      <dgm:t>
        <a:bodyPr/>
        <a:lstStyle/>
        <a:p>
          <a:endParaRPr lang="id-ID"/>
        </a:p>
      </dgm:t>
    </dgm:pt>
    <dgm:pt modelId="{5C0B5B21-3D2F-4E20-8A25-BA1D20C02289}" type="pres">
      <dgm:prSet presAssocID="{C9288D0B-C8C7-4FE3-B0F1-349D3AE57489}" presName="connector2" presStyleLbl="sibTrans2D1" presStyleIdx="1" presStyleCnt="2" custLinFactNeighborX="-19727" custLinFactNeighborY="-10985"/>
      <dgm:spPr/>
      <dgm:t>
        <a:bodyPr/>
        <a:lstStyle/>
        <a:p>
          <a:endParaRPr lang="id-ID"/>
        </a:p>
      </dgm:t>
    </dgm:pt>
  </dgm:ptLst>
  <dgm:cxnLst>
    <dgm:cxn modelId="{5B5694A5-4BD2-4BFA-AA23-F6F56176380A}" type="presOf" srcId="{4BFD237B-2490-4A34-B37D-828224290F5E}" destId="{F1C3CDCF-9542-4B94-909B-8F3E35995271}" srcOrd="1" destOrd="0" presId="urn:microsoft.com/office/officeart/2005/8/layout/gear1"/>
    <dgm:cxn modelId="{B69983CE-FA23-41B2-B35C-9DF89CFF3DFA}" type="presOf" srcId="{390B2685-2C16-40CE-964A-E780EE7A8992}" destId="{296BE42E-5A90-43B4-A7B9-EF3C4B7B34CD}" srcOrd="0" destOrd="0" presId="urn:microsoft.com/office/officeart/2005/8/layout/gear1"/>
    <dgm:cxn modelId="{4DF7E55C-872E-44C7-A40B-B6AE17C4BEA8}" type="presOf" srcId="{390B2685-2C16-40CE-964A-E780EE7A8992}" destId="{A3AD7A5F-8D3B-4E72-8BAB-B61AE23EF2F5}" srcOrd="2" destOrd="0" presId="urn:microsoft.com/office/officeart/2005/8/layout/gear1"/>
    <dgm:cxn modelId="{03E39779-94FC-4273-976A-CB1EC3C6E892}" type="presOf" srcId="{4BFD237B-2490-4A34-B37D-828224290F5E}" destId="{F727D406-7C18-45ED-B70E-F8B47E26A1D2}" srcOrd="2" destOrd="0" presId="urn:microsoft.com/office/officeart/2005/8/layout/gear1"/>
    <dgm:cxn modelId="{09C12C5E-91AA-4105-B9C9-DC6BE1239F2C}" type="presOf" srcId="{B5E13AFB-857A-4BDD-871E-4688AE4657AD}" destId="{19462861-3A10-4580-B02C-803D8581E16F}" srcOrd="0" destOrd="0" presId="urn:microsoft.com/office/officeart/2005/8/layout/gear1"/>
    <dgm:cxn modelId="{1C996533-06B1-4E01-863B-9E9348E635CB}" type="presOf" srcId="{C9288D0B-C8C7-4FE3-B0F1-349D3AE57489}" destId="{5C0B5B21-3D2F-4E20-8A25-BA1D20C02289}" srcOrd="0" destOrd="0" presId="urn:microsoft.com/office/officeart/2005/8/layout/gear1"/>
    <dgm:cxn modelId="{C5D13BF4-86B8-4DF7-A6A0-45B26FED4B99}" type="presOf" srcId="{4BFD237B-2490-4A34-B37D-828224290F5E}" destId="{504B7922-AA4C-4BE2-B798-7AFE958584B9}" srcOrd="0" destOrd="0" presId="urn:microsoft.com/office/officeart/2005/8/layout/gear1"/>
    <dgm:cxn modelId="{DEB8B134-8B55-4B58-8CAA-2E4955170B28}" srcId="{B944635F-7B29-4C71-BB1E-E284384E4CF3}" destId="{390B2685-2C16-40CE-964A-E780EE7A8992}" srcOrd="0" destOrd="0" parTransId="{23831AA6-912A-463D-B254-123873D8E13F}" sibTransId="{B5E13AFB-857A-4BDD-871E-4688AE4657AD}"/>
    <dgm:cxn modelId="{17529D77-3980-4675-BF07-0C1F5F20CC4E}" type="presOf" srcId="{B944635F-7B29-4C71-BB1E-E284384E4CF3}" destId="{9AB8DBEA-538F-4A6B-912B-FC4038A953B4}" srcOrd="0" destOrd="0" presId="urn:microsoft.com/office/officeart/2005/8/layout/gear1"/>
    <dgm:cxn modelId="{17514F0C-043A-40E1-8817-B3F19890924A}" type="presOf" srcId="{390B2685-2C16-40CE-964A-E780EE7A8992}" destId="{90FF007F-CEB2-43E6-ABDD-C1EE034522D4}" srcOrd="1" destOrd="0" presId="urn:microsoft.com/office/officeart/2005/8/layout/gear1"/>
    <dgm:cxn modelId="{B2637A6A-46FA-4476-B797-D84D8411F531}" srcId="{B944635F-7B29-4C71-BB1E-E284384E4CF3}" destId="{4BFD237B-2490-4A34-B37D-828224290F5E}" srcOrd="1" destOrd="0" parTransId="{3B418DD4-7043-4DFC-B821-7C913E4120CF}" sibTransId="{C9288D0B-C8C7-4FE3-B0F1-349D3AE57489}"/>
    <dgm:cxn modelId="{60B6B066-26AD-4D8B-99B4-90F89638BCC1}" type="presParOf" srcId="{9AB8DBEA-538F-4A6B-912B-FC4038A953B4}" destId="{296BE42E-5A90-43B4-A7B9-EF3C4B7B34CD}" srcOrd="0" destOrd="0" presId="urn:microsoft.com/office/officeart/2005/8/layout/gear1"/>
    <dgm:cxn modelId="{C4D5C66B-756F-4B62-9D4B-C3F2DA05F2B7}" type="presParOf" srcId="{9AB8DBEA-538F-4A6B-912B-FC4038A953B4}" destId="{90FF007F-CEB2-43E6-ABDD-C1EE034522D4}" srcOrd="1" destOrd="0" presId="urn:microsoft.com/office/officeart/2005/8/layout/gear1"/>
    <dgm:cxn modelId="{19A4CFE2-686E-40D8-8E43-2E5F2A7720BC}" type="presParOf" srcId="{9AB8DBEA-538F-4A6B-912B-FC4038A953B4}" destId="{A3AD7A5F-8D3B-4E72-8BAB-B61AE23EF2F5}" srcOrd="2" destOrd="0" presId="urn:microsoft.com/office/officeart/2005/8/layout/gear1"/>
    <dgm:cxn modelId="{B27C2354-EB08-4526-A10D-F70129D2F81B}" type="presParOf" srcId="{9AB8DBEA-538F-4A6B-912B-FC4038A953B4}" destId="{504B7922-AA4C-4BE2-B798-7AFE958584B9}" srcOrd="3" destOrd="0" presId="urn:microsoft.com/office/officeart/2005/8/layout/gear1"/>
    <dgm:cxn modelId="{69ECCB48-B8BF-483E-B3E5-3D20885B8D56}" type="presParOf" srcId="{9AB8DBEA-538F-4A6B-912B-FC4038A953B4}" destId="{F1C3CDCF-9542-4B94-909B-8F3E35995271}" srcOrd="4" destOrd="0" presId="urn:microsoft.com/office/officeart/2005/8/layout/gear1"/>
    <dgm:cxn modelId="{7F66CEB1-CE22-4B6A-989A-9C65788DFA9D}" type="presParOf" srcId="{9AB8DBEA-538F-4A6B-912B-FC4038A953B4}" destId="{F727D406-7C18-45ED-B70E-F8B47E26A1D2}" srcOrd="5" destOrd="0" presId="urn:microsoft.com/office/officeart/2005/8/layout/gear1"/>
    <dgm:cxn modelId="{A0E2FC2B-49CE-4B15-A418-A4BAAC9B820E}" type="presParOf" srcId="{9AB8DBEA-538F-4A6B-912B-FC4038A953B4}" destId="{19462861-3A10-4580-B02C-803D8581E16F}" srcOrd="6" destOrd="0" presId="urn:microsoft.com/office/officeart/2005/8/layout/gear1"/>
    <dgm:cxn modelId="{69E52439-B425-4464-B614-2AE24C3BE3F5}" type="presParOf" srcId="{9AB8DBEA-538F-4A6B-912B-FC4038A953B4}" destId="{5C0B5B21-3D2F-4E20-8A25-BA1D20C02289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CECAE9-9B2E-4447-A211-D0C12378B378}" type="doc">
      <dgm:prSet loTypeId="urn:microsoft.com/office/officeart/2005/8/layout/pyramid1" loCatId="pyramid" qsTypeId="urn:microsoft.com/office/officeart/2005/8/quickstyle/simple1" qsCatId="simple" csTypeId="urn:microsoft.com/office/officeart/2005/8/colors/colorful2" csCatId="colorful" phldr="1"/>
      <dgm:spPr/>
    </dgm:pt>
    <dgm:pt modelId="{372E01BD-A0A5-4CCF-956F-7CBBA59CB3E7}">
      <dgm:prSet phldrT="[Text]" custT="1"/>
      <dgm:spPr/>
      <dgm:t>
        <a:bodyPr/>
        <a:lstStyle/>
        <a:p>
          <a:endParaRPr lang="en-US" sz="2400" b="1" dirty="0" smtClean="0"/>
        </a:p>
        <a:p>
          <a:endParaRPr lang="en-US" sz="2000" b="1" dirty="0" smtClean="0"/>
        </a:p>
        <a:p>
          <a:r>
            <a:rPr lang="en-US" sz="2400" b="1" dirty="0" smtClean="0"/>
            <a:t>International</a:t>
          </a:r>
        </a:p>
        <a:p>
          <a:r>
            <a:rPr lang="en-US" sz="2000" dirty="0" smtClean="0"/>
            <a:t>(Selatan-Selatan</a:t>
          </a:r>
          <a:endParaRPr lang="en-US" sz="2000" dirty="0"/>
        </a:p>
      </dgm:t>
    </dgm:pt>
    <dgm:pt modelId="{E3BA6E2D-5161-4910-B928-048726E3C794}" type="parTrans" cxnId="{0BD4CAA3-4E2C-4F08-BB4D-77CA4BF00B95}">
      <dgm:prSet/>
      <dgm:spPr/>
      <dgm:t>
        <a:bodyPr/>
        <a:lstStyle/>
        <a:p>
          <a:endParaRPr lang="en-US" sz="2000"/>
        </a:p>
      </dgm:t>
    </dgm:pt>
    <dgm:pt modelId="{D7475F82-84BF-4FA2-B9B6-7B546D828074}" type="sibTrans" cxnId="{0BD4CAA3-4E2C-4F08-BB4D-77CA4BF00B95}">
      <dgm:prSet/>
      <dgm:spPr/>
      <dgm:t>
        <a:bodyPr/>
        <a:lstStyle/>
        <a:p>
          <a:endParaRPr lang="en-US" sz="2000"/>
        </a:p>
      </dgm:t>
    </dgm:pt>
    <dgm:pt modelId="{F4328FC7-AA7D-4E6A-8841-6EB1FC30DBED}">
      <dgm:prSet phldrT="[Text]" custT="1"/>
      <dgm:spPr/>
      <dgm:t>
        <a:bodyPr/>
        <a:lstStyle/>
        <a:p>
          <a:endParaRPr lang="en-US" sz="2400" b="1" dirty="0" smtClean="0"/>
        </a:p>
        <a:p>
          <a:r>
            <a:rPr lang="en-US" sz="2800" b="1" dirty="0" smtClean="0"/>
            <a:t>Domestic</a:t>
          </a:r>
        </a:p>
        <a:p>
          <a:r>
            <a:rPr lang="en-US" sz="2000" dirty="0" smtClean="0"/>
            <a:t>(BPBD + </a:t>
          </a:r>
          <a:r>
            <a:rPr lang="en-US" sz="2000" dirty="0" err="1" smtClean="0"/>
            <a:t>mitra</a:t>
          </a:r>
          <a:r>
            <a:rPr lang="en-US" sz="2000" dirty="0" smtClean="0"/>
            <a:t> </a:t>
          </a:r>
          <a:r>
            <a:rPr lang="en-US" sz="2000" dirty="0" err="1" smtClean="0"/>
            <a:t>lokal</a:t>
          </a:r>
          <a:r>
            <a:rPr lang="en-US" sz="2000" dirty="0" smtClean="0"/>
            <a:t>, </a:t>
          </a:r>
          <a:r>
            <a:rPr lang="en-US" sz="2000" dirty="0" err="1" smtClean="0"/>
            <a:t>penguatan</a:t>
          </a:r>
          <a:r>
            <a:rPr lang="en-US" sz="2000" dirty="0" smtClean="0"/>
            <a:t> </a:t>
          </a:r>
          <a:r>
            <a:rPr lang="en-US" sz="2000" dirty="0" err="1" smtClean="0"/>
            <a:t>peraturan-peraturan</a:t>
          </a:r>
          <a:r>
            <a:rPr lang="en-US" sz="2000" dirty="0" smtClean="0"/>
            <a:t>)</a:t>
          </a:r>
          <a:endParaRPr lang="en-US" sz="2000" dirty="0"/>
        </a:p>
      </dgm:t>
    </dgm:pt>
    <dgm:pt modelId="{FBAF5714-53CB-4983-8FC7-3DD7C14928D0}" type="parTrans" cxnId="{2CF7AD09-C586-4B62-B0C0-CBDE208C1B30}">
      <dgm:prSet/>
      <dgm:spPr/>
      <dgm:t>
        <a:bodyPr/>
        <a:lstStyle/>
        <a:p>
          <a:endParaRPr lang="en-US" sz="2000"/>
        </a:p>
      </dgm:t>
    </dgm:pt>
    <dgm:pt modelId="{64977EA4-7805-4A1E-B141-645A8F53308F}" type="sibTrans" cxnId="{2CF7AD09-C586-4B62-B0C0-CBDE208C1B30}">
      <dgm:prSet/>
      <dgm:spPr/>
      <dgm:t>
        <a:bodyPr/>
        <a:lstStyle/>
        <a:p>
          <a:endParaRPr lang="en-US" sz="2000"/>
        </a:p>
      </dgm:t>
    </dgm:pt>
    <dgm:pt modelId="{A8FF3D59-10F4-46EA-9D7C-34440B5B23A6}">
      <dgm:prSet phldrT="[Text]" custT="1"/>
      <dgm:spPr/>
      <dgm:t>
        <a:bodyPr/>
        <a:lstStyle/>
        <a:p>
          <a:endParaRPr lang="en-US" sz="2400" b="1" dirty="0" smtClean="0"/>
        </a:p>
        <a:p>
          <a:r>
            <a:rPr lang="en-US" sz="2800" b="1" dirty="0" smtClean="0"/>
            <a:t>Internal</a:t>
          </a:r>
        </a:p>
        <a:p>
          <a:r>
            <a:rPr lang="en-US" sz="2000" b="0" dirty="0" smtClean="0"/>
            <a:t>(formal + informal, </a:t>
          </a:r>
          <a:r>
            <a:rPr lang="en-US" sz="2000" b="0" dirty="0" err="1" smtClean="0"/>
            <a:t>antar</a:t>
          </a:r>
          <a:r>
            <a:rPr lang="en-US" sz="2000" b="0" dirty="0" smtClean="0"/>
            <a:t> </a:t>
          </a:r>
          <a:r>
            <a:rPr lang="en-US" sz="2000" b="0" dirty="0" err="1" smtClean="0"/>
            <a:t>staf</a:t>
          </a:r>
          <a:r>
            <a:rPr lang="en-US" sz="2000" b="0" dirty="0" smtClean="0"/>
            <a:t> </a:t>
          </a:r>
          <a:r>
            <a:rPr lang="en-US" sz="2000" b="0" dirty="0" err="1" smtClean="0"/>
            <a:t>dan</a:t>
          </a:r>
          <a:r>
            <a:rPr lang="en-US" sz="2000" b="0" dirty="0" smtClean="0"/>
            <a:t> </a:t>
          </a:r>
          <a:r>
            <a:rPr lang="en-US" sz="2000" b="0" dirty="0" err="1" smtClean="0"/>
            <a:t>kedeputian</a:t>
          </a:r>
          <a:r>
            <a:rPr lang="en-US" sz="2000" b="0" dirty="0" smtClean="0"/>
            <a:t>)</a:t>
          </a:r>
          <a:endParaRPr lang="en-US" sz="2000" b="0" dirty="0"/>
        </a:p>
      </dgm:t>
    </dgm:pt>
    <dgm:pt modelId="{80DD3257-AF46-4F46-8AE9-711616EA75F2}" type="parTrans" cxnId="{95C7D5BD-88FA-4BCE-B38D-03B6D99C0513}">
      <dgm:prSet/>
      <dgm:spPr/>
      <dgm:t>
        <a:bodyPr/>
        <a:lstStyle/>
        <a:p>
          <a:endParaRPr lang="en-US" sz="2000"/>
        </a:p>
      </dgm:t>
    </dgm:pt>
    <dgm:pt modelId="{1887F905-DD93-44B0-A01C-58185119D023}" type="sibTrans" cxnId="{95C7D5BD-88FA-4BCE-B38D-03B6D99C0513}">
      <dgm:prSet/>
      <dgm:spPr/>
      <dgm:t>
        <a:bodyPr/>
        <a:lstStyle/>
        <a:p>
          <a:endParaRPr lang="en-US" sz="2000"/>
        </a:p>
      </dgm:t>
    </dgm:pt>
    <dgm:pt modelId="{E2BF790B-B8EE-490A-B92F-BC8D14B8B7F5}" type="pres">
      <dgm:prSet presAssocID="{6FCECAE9-9B2E-4447-A211-D0C12378B378}" presName="Name0" presStyleCnt="0">
        <dgm:presLayoutVars>
          <dgm:dir/>
          <dgm:animLvl val="lvl"/>
          <dgm:resizeHandles val="exact"/>
        </dgm:presLayoutVars>
      </dgm:prSet>
      <dgm:spPr/>
    </dgm:pt>
    <dgm:pt modelId="{66432FEC-8D35-4A44-B033-643A6F5253DC}" type="pres">
      <dgm:prSet presAssocID="{372E01BD-A0A5-4CCF-956F-7CBBA59CB3E7}" presName="Name8" presStyleCnt="0"/>
      <dgm:spPr/>
    </dgm:pt>
    <dgm:pt modelId="{2F917E8D-DDFB-4024-A8A2-ED1B1C5E0F6A}" type="pres">
      <dgm:prSet presAssocID="{372E01BD-A0A5-4CCF-956F-7CBBA59CB3E7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C8BBD5-4F35-41B4-B3B0-908E9B8B415D}" type="pres">
      <dgm:prSet presAssocID="{372E01BD-A0A5-4CCF-956F-7CBBA59CB3E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00CF5-FEB6-41F7-B20C-A7537F994BDE}" type="pres">
      <dgm:prSet presAssocID="{F4328FC7-AA7D-4E6A-8841-6EB1FC30DBED}" presName="Name8" presStyleCnt="0"/>
      <dgm:spPr/>
    </dgm:pt>
    <dgm:pt modelId="{B992A501-6269-4E52-90B0-A394C2BF0C96}" type="pres">
      <dgm:prSet presAssocID="{F4328FC7-AA7D-4E6A-8841-6EB1FC30DBED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3E0C5-B40F-4C84-9912-8DC6E2347592}" type="pres">
      <dgm:prSet presAssocID="{F4328FC7-AA7D-4E6A-8841-6EB1FC30DBE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C10F27-4709-4290-A957-AEB6F14495DA}" type="pres">
      <dgm:prSet presAssocID="{A8FF3D59-10F4-46EA-9D7C-34440B5B23A6}" presName="Name8" presStyleCnt="0"/>
      <dgm:spPr/>
    </dgm:pt>
    <dgm:pt modelId="{976C5448-91B2-48CF-A4B9-754F7A451F8C}" type="pres">
      <dgm:prSet presAssocID="{A8FF3D59-10F4-46EA-9D7C-34440B5B23A6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516EE-9F90-464F-9788-98D115C27BFD}" type="pres">
      <dgm:prSet presAssocID="{A8FF3D59-10F4-46EA-9D7C-34440B5B23A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C7D5BD-88FA-4BCE-B38D-03B6D99C0513}" srcId="{6FCECAE9-9B2E-4447-A211-D0C12378B378}" destId="{A8FF3D59-10F4-46EA-9D7C-34440B5B23A6}" srcOrd="2" destOrd="0" parTransId="{80DD3257-AF46-4F46-8AE9-711616EA75F2}" sibTransId="{1887F905-DD93-44B0-A01C-58185119D023}"/>
    <dgm:cxn modelId="{EE3A46EA-C4F0-41B6-988D-703CC7762EC7}" type="presOf" srcId="{A8FF3D59-10F4-46EA-9D7C-34440B5B23A6}" destId="{976C5448-91B2-48CF-A4B9-754F7A451F8C}" srcOrd="0" destOrd="0" presId="urn:microsoft.com/office/officeart/2005/8/layout/pyramid1"/>
    <dgm:cxn modelId="{0BD4CAA3-4E2C-4F08-BB4D-77CA4BF00B95}" srcId="{6FCECAE9-9B2E-4447-A211-D0C12378B378}" destId="{372E01BD-A0A5-4CCF-956F-7CBBA59CB3E7}" srcOrd="0" destOrd="0" parTransId="{E3BA6E2D-5161-4910-B928-048726E3C794}" sibTransId="{D7475F82-84BF-4FA2-B9B6-7B546D828074}"/>
    <dgm:cxn modelId="{B2C86AD6-86E8-4A3D-925B-0A3886327D68}" type="presOf" srcId="{372E01BD-A0A5-4CCF-956F-7CBBA59CB3E7}" destId="{D1C8BBD5-4F35-41B4-B3B0-908E9B8B415D}" srcOrd="1" destOrd="0" presId="urn:microsoft.com/office/officeart/2005/8/layout/pyramid1"/>
    <dgm:cxn modelId="{922890B4-833E-4007-AC93-0390D459C0ED}" type="presOf" srcId="{6FCECAE9-9B2E-4447-A211-D0C12378B378}" destId="{E2BF790B-B8EE-490A-B92F-BC8D14B8B7F5}" srcOrd="0" destOrd="0" presId="urn:microsoft.com/office/officeart/2005/8/layout/pyramid1"/>
    <dgm:cxn modelId="{4231B268-67E2-4BCF-A964-9C87E6BC6B0E}" type="presOf" srcId="{372E01BD-A0A5-4CCF-956F-7CBBA59CB3E7}" destId="{2F917E8D-DDFB-4024-A8A2-ED1B1C5E0F6A}" srcOrd="0" destOrd="0" presId="urn:microsoft.com/office/officeart/2005/8/layout/pyramid1"/>
    <dgm:cxn modelId="{7A91D251-28BD-4A95-ABFC-4337CFECFD31}" type="presOf" srcId="{F4328FC7-AA7D-4E6A-8841-6EB1FC30DBED}" destId="{50E3E0C5-B40F-4C84-9912-8DC6E2347592}" srcOrd="1" destOrd="0" presId="urn:microsoft.com/office/officeart/2005/8/layout/pyramid1"/>
    <dgm:cxn modelId="{2CF7AD09-C586-4B62-B0C0-CBDE208C1B30}" srcId="{6FCECAE9-9B2E-4447-A211-D0C12378B378}" destId="{F4328FC7-AA7D-4E6A-8841-6EB1FC30DBED}" srcOrd="1" destOrd="0" parTransId="{FBAF5714-53CB-4983-8FC7-3DD7C14928D0}" sibTransId="{64977EA4-7805-4A1E-B141-645A8F53308F}"/>
    <dgm:cxn modelId="{12990187-5FCE-47A3-8913-F54BA9D65F15}" type="presOf" srcId="{F4328FC7-AA7D-4E6A-8841-6EB1FC30DBED}" destId="{B992A501-6269-4E52-90B0-A394C2BF0C96}" srcOrd="0" destOrd="0" presId="urn:microsoft.com/office/officeart/2005/8/layout/pyramid1"/>
    <dgm:cxn modelId="{3A952E5F-7231-486A-8EED-DF9601895576}" type="presOf" srcId="{A8FF3D59-10F4-46EA-9D7C-34440B5B23A6}" destId="{A01516EE-9F90-464F-9788-98D115C27BFD}" srcOrd="1" destOrd="0" presId="urn:microsoft.com/office/officeart/2005/8/layout/pyramid1"/>
    <dgm:cxn modelId="{8F57A6C3-7924-4C99-82BD-097C110821A3}" type="presParOf" srcId="{E2BF790B-B8EE-490A-B92F-BC8D14B8B7F5}" destId="{66432FEC-8D35-4A44-B033-643A6F5253DC}" srcOrd="0" destOrd="0" presId="urn:microsoft.com/office/officeart/2005/8/layout/pyramid1"/>
    <dgm:cxn modelId="{AFE3B762-1160-438B-9831-1C0E4B90418E}" type="presParOf" srcId="{66432FEC-8D35-4A44-B033-643A6F5253DC}" destId="{2F917E8D-DDFB-4024-A8A2-ED1B1C5E0F6A}" srcOrd="0" destOrd="0" presId="urn:microsoft.com/office/officeart/2005/8/layout/pyramid1"/>
    <dgm:cxn modelId="{63CD4FAB-15AE-47DA-8D09-471A74130BEF}" type="presParOf" srcId="{66432FEC-8D35-4A44-B033-643A6F5253DC}" destId="{D1C8BBD5-4F35-41B4-B3B0-908E9B8B415D}" srcOrd="1" destOrd="0" presId="urn:microsoft.com/office/officeart/2005/8/layout/pyramid1"/>
    <dgm:cxn modelId="{5618C596-F029-4E3E-A6FF-93DCD5873AA2}" type="presParOf" srcId="{E2BF790B-B8EE-490A-B92F-BC8D14B8B7F5}" destId="{57200CF5-FEB6-41F7-B20C-A7537F994BDE}" srcOrd="1" destOrd="0" presId="urn:microsoft.com/office/officeart/2005/8/layout/pyramid1"/>
    <dgm:cxn modelId="{502A5FB7-0EF0-49AB-A5F1-661E334DDA81}" type="presParOf" srcId="{57200CF5-FEB6-41F7-B20C-A7537F994BDE}" destId="{B992A501-6269-4E52-90B0-A394C2BF0C96}" srcOrd="0" destOrd="0" presId="urn:microsoft.com/office/officeart/2005/8/layout/pyramid1"/>
    <dgm:cxn modelId="{D090B344-9DEC-411B-BEF3-A1702DAA7C2E}" type="presParOf" srcId="{57200CF5-FEB6-41F7-B20C-A7537F994BDE}" destId="{50E3E0C5-B40F-4C84-9912-8DC6E2347592}" srcOrd="1" destOrd="0" presId="urn:microsoft.com/office/officeart/2005/8/layout/pyramid1"/>
    <dgm:cxn modelId="{7BE1B83E-1B80-46BA-90D3-31325ADE33E8}" type="presParOf" srcId="{E2BF790B-B8EE-490A-B92F-BC8D14B8B7F5}" destId="{C4C10F27-4709-4290-A957-AEB6F14495DA}" srcOrd="2" destOrd="0" presId="urn:microsoft.com/office/officeart/2005/8/layout/pyramid1"/>
    <dgm:cxn modelId="{7742121E-5CFB-4300-B560-0DF587D2188B}" type="presParOf" srcId="{C4C10F27-4709-4290-A957-AEB6F14495DA}" destId="{976C5448-91B2-48CF-A4B9-754F7A451F8C}" srcOrd="0" destOrd="0" presId="urn:microsoft.com/office/officeart/2005/8/layout/pyramid1"/>
    <dgm:cxn modelId="{D0E4E533-3913-46A7-9E6E-CAF055D09820}" type="presParOf" srcId="{C4C10F27-4709-4290-A957-AEB6F14495DA}" destId="{A01516EE-9F90-464F-9788-98D115C27BF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457FA-9DD8-0740-AC65-51C79C3DDA58}">
      <dsp:nvSpPr>
        <dsp:cNvPr id="0" name=""/>
        <dsp:cNvSpPr/>
      </dsp:nvSpPr>
      <dsp:spPr>
        <a:xfrm>
          <a:off x="-5824498" y="-891425"/>
          <a:ext cx="6934160" cy="6934160"/>
        </a:xfrm>
        <a:prstGeom prst="blockArc">
          <a:avLst>
            <a:gd name="adj1" fmla="val 18900000"/>
            <a:gd name="adj2" fmla="val 2700000"/>
            <a:gd name="adj3" fmla="val 312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35ECC-6459-7449-9435-8FAC184A1C06}">
      <dsp:nvSpPr>
        <dsp:cNvPr id="0" name=""/>
        <dsp:cNvSpPr/>
      </dsp:nvSpPr>
      <dsp:spPr>
        <a:xfrm>
          <a:off x="580826" y="396032"/>
          <a:ext cx="4159232" cy="792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0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Kondisi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kebencanaan</a:t>
          </a:r>
          <a:r>
            <a:rPr lang="en-US" sz="2000" kern="1200" dirty="0" smtClean="0"/>
            <a:t> di Indonesia</a:t>
          </a:r>
          <a:endParaRPr lang="en-US" sz="2000" kern="1200" dirty="0"/>
        </a:p>
      </dsp:txBody>
      <dsp:txXfrm>
        <a:off x="580826" y="396032"/>
        <a:ext cx="4159232" cy="792477"/>
      </dsp:txXfrm>
    </dsp:sp>
    <dsp:sp modelId="{28E95108-3FAD-7443-A0B7-B59D698EFD9C}">
      <dsp:nvSpPr>
        <dsp:cNvPr id="0" name=""/>
        <dsp:cNvSpPr/>
      </dsp:nvSpPr>
      <dsp:spPr>
        <a:xfrm>
          <a:off x="85528" y="296973"/>
          <a:ext cx="990596" cy="9905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4D839-FF84-4947-979A-D5A876AA5771}">
      <dsp:nvSpPr>
        <dsp:cNvPr id="0" name=""/>
        <dsp:cNvSpPr/>
      </dsp:nvSpPr>
      <dsp:spPr>
        <a:xfrm>
          <a:off x="1035172" y="1584955"/>
          <a:ext cx="3704887" cy="792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0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Korelasi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Diklat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dgn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Pengurangan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Resiko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Bencana</a:t>
          </a:r>
          <a:endParaRPr lang="en-US" sz="2000" kern="1200" dirty="0"/>
        </a:p>
      </dsp:txBody>
      <dsp:txXfrm>
        <a:off x="1035172" y="1584955"/>
        <a:ext cx="3704887" cy="792477"/>
      </dsp:txXfrm>
    </dsp:sp>
    <dsp:sp modelId="{97A30DBA-EA15-DA4C-88D7-FAB75B1852D2}">
      <dsp:nvSpPr>
        <dsp:cNvPr id="0" name=""/>
        <dsp:cNvSpPr/>
      </dsp:nvSpPr>
      <dsp:spPr>
        <a:xfrm>
          <a:off x="539873" y="1485895"/>
          <a:ext cx="990596" cy="9905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0AAC0-84E7-3F48-9227-90A7BF42E024}">
      <dsp:nvSpPr>
        <dsp:cNvPr id="0" name=""/>
        <dsp:cNvSpPr/>
      </dsp:nvSpPr>
      <dsp:spPr>
        <a:xfrm>
          <a:off x="1035172" y="2773877"/>
          <a:ext cx="3704887" cy="792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0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Pelatihan</a:t>
          </a:r>
          <a:r>
            <a:rPr lang="en-US" sz="2000" kern="1200" dirty="0" smtClean="0"/>
            <a:t> &amp; </a:t>
          </a:r>
          <a:r>
            <a:rPr lang="en-US" sz="2000" kern="1200" dirty="0" err="1" smtClean="0"/>
            <a:t>Geladi</a:t>
          </a:r>
          <a:r>
            <a:rPr lang="en-US" sz="2000" kern="1200" dirty="0" smtClean="0"/>
            <a:t> di </a:t>
          </a:r>
          <a:r>
            <a:rPr lang="en-US" sz="2000" kern="1200" dirty="0" err="1" smtClean="0"/>
            <a:t>Pusdiklat</a:t>
          </a:r>
          <a:r>
            <a:rPr lang="en-US" sz="2000" kern="1200" dirty="0" smtClean="0"/>
            <a:t> BNPB</a:t>
          </a:r>
          <a:endParaRPr lang="en-US" sz="2000" kern="1200" dirty="0"/>
        </a:p>
      </dsp:txBody>
      <dsp:txXfrm>
        <a:off x="1035172" y="2773877"/>
        <a:ext cx="3704887" cy="792477"/>
      </dsp:txXfrm>
    </dsp:sp>
    <dsp:sp modelId="{EC77BC90-9A78-2048-8DA3-E7AF2B8FEE4B}">
      <dsp:nvSpPr>
        <dsp:cNvPr id="0" name=""/>
        <dsp:cNvSpPr/>
      </dsp:nvSpPr>
      <dsp:spPr>
        <a:xfrm>
          <a:off x="539873" y="2674817"/>
          <a:ext cx="990596" cy="9905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DEE2B-3228-FB4C-8822-9144234D5EA7}">
      <dsp:nvSpPr>
        <dsp:cNvPr id="0" name=""/>
        <dsp:cNvSpPr/>
      </dsp:nvSpPr>
      <dsp:spPr>
        <a:xfrm>
          <a:off x="580826" y="3962799"/>
          <a:ext cx="4159232" cy="7924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9029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Knowledge Sharing, Distance Learning</a:t>
          </a:r>
          <a:endParaRPr lang="en-US" sz="2000" kern="1200" dirty="0"/>
        </a:p>
      </dsp:txBody>
      <dsp:txXfrm>
        <a:off x="580826" y="3962799"/>
        <a:ext cx="4159232" cy="792477"/>
      </dsp:txXfrm>
    </dsp:sp>
    <dsp:sp modelId="{0C71508C-E0DF-614D-9F04-58A146539952}">
      <dsp:nvSpPr>
        <dsp:cNvPr id="0" name=""/>
        <dsp:cNvSpPr/>
      </dsp:nvSpPr>
      <dsp:spPr>
        <a:xfrm>
          <a:off x="85528" y="3863740"/>
          <a:ext cx="990596" cy="9905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4A563-4A80-4408-894B-CA2235D1B26D}">
      <dsp:nvSpPr>
        <dsp:cNvPr id="0" name=""/>
        <dsp:cNvSpPr/>
      </dsp:nvSpPr>
      <dsp:spPr>
        <a:xfrm>
          <a:off x="886158" y="28164"/>
          <a:ext cx="1351883" cy="135188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ALAM</a:t>
          </a:r>
        </a:p>
      </dsp:txBody>
      <dsp:txXfrm>
        <a:off x="1066409" y="264743"/>
        <a:ext cx="991381" cy="608347"/>
      </dsp:txXfrm>
    </dsp:sp>
    <dsp:sp modelId="{4C220CE5-822F-439B-B34C-3E91F7D26C26}">
      <dsp:nvSpPr>
        <dsp:cNvPr id="0" name=""/>
        <dsp:cNvSpPr/>
      </dsp:nvSpPr>
      <dsp:spPr>
        <a:xfrm>
          <a:off x="1373962" y="873091"/>
          <a:ext cx="1351883" cy="1351883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glow rad="228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 ALAM</a:t>
          </a:r>
        </a:p>
      </dsp:txBody>
      <dsp:txXfrm>
        <a:off x="1787413" y="1222327"/>
        <a:ext cx="811130" cy="743535"/>
      </dsp:txXfrm>
    </dsp:sp>
    <dsp:sp modelId="{3CBFB29A-A6B4-4EA7-A638-68BBB69ACCF5}">
      <dsp:nvSpPr>
        <dsp:cNvPr id="0" name=""/>
        <dsp:cNvSpPr/>
      </dsp:nvSpPr>
      <dsp:spPr>
        <a:xfrm>
          <a:off x="398353" y="873091"/>
          <a:ext cx="1351883" cy="135188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glow rad="228600">
            <a:schemeClr val="accent4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SOSIAL</a:t>
          </a:r>
        </a:p>
      </dsp:txBody>
      <dsp:txXfrm>
        <a:off x="525656" y="1222327"/>
        <a:ext cx="811130" cy="743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BD021-AE95-4C9F-B88B-F63A1AF5C261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1</a:t>
          </a:r>
          <a:endParaRPr lang="en-US" sz="2900" kern="1200" dirty="0"/>
        </a:p>
      </dsp:txBody>
      <dsp:txXfrm rot="-5400000">
        <a:off x="1" y="520688"/>
        <a:ext cx="1039018" cy="445294"/>
      </dsp:txXfrm>
    </dsp:sp>
    <dsp:sp modelId="{F965C87F-E47B-43E2-BFB5-080D7231EB38}">
      <dsp:nvSpPr>
        <dsp:cNvPr id="0" name=""/>
        <dsp:cNvSpPr/>
      </dsp:nvSpPr>
      <dsp:spPr>
        <a:xfrm rot="5400000">
          <a:off x="3751883" y="-2711685"/>
          <a:ext cx="964803" cy="6390533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dirty="0" smtClean="0"/>
            <a:t>INTERNALISASI PENGURANGAN RESIKO BENCANA</a:t>
          </a:r>
          <a:endParaRPr lang="en-US" sz="2900" b="1" kern="1200" dirty="0"/>
        </a:p>
      </dsp:txBody>
      <dsp:txXfrm rot="-5400000">
        <a:off x="1039018" y="48278"/>
        <a:ext cx="6343435" cy="870607"/>
      </dsp:txXfrm>
    </dsp:sp>
    <dsp:sp modelId="{475CD7C9-2D41-46E0-853F-87AD806BB0D1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</a:t>
          </a:r>
          <a:endParaRPr lang="en-US" sz="2900" kern="1200" dirty="0"/>
        </a:p>
      </dsp:txBody>
      <dsp:txXfrm rot="-5400000">
        <a:off x="1" y="1809352"/>
        <a:ext cx="1039018" cy="445294"/>
      </dsp:txXfrm>
    </dsp:sp>
    <dsp:sp modelId="{E7151BD9-31E8-4140-9540-CC2FAB8D558D}">
      <dsp:nvSpPr>
        <dsp:cNvPr id="0" name=""/>
        <dsp:cNvSpPr/>
      </dsp:nvSpPr>
      <dsp:spPr>
        <a:xfrm rot="5400000">
          <a:off x="3751883" y="-1423021"/>
          <a:ext cx="964803" cy="6390533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dirty="0" err="1" smtClean="0">
              <a:solidFill>
                <a:srgbClr val="0070C0"/>
              </a:solidFill>
            </a:rPr>
            <a:t>Penurunan</a:t>
          </a:r>
          <a:r>
            <a:rPr lang="en-US" sz="2900" b="1" kern="1200" dirty="0" smtClean="0">
              <a:solidFill>
                <a:srgbClr val="0070C0"/>
              </a:solidFill>
            </a:rPr>
            <a:t> Tingkat </a:t>
          </a:r>
          <a:r>
            <a:rPr lang="en-US" sz="2900" b="1" kern="1200" dirty="0" err="1" smtClean="0">
              <a:solidFill>
                <a:srgbClr val="0070C0"/>
              </a:solidFill>
            </a:rPr>
            <a:t>Kerentanan</a:t>
          </a:r>
          <a:r>
            <a:rPr lang="en-US" sz="2900" b="1" kern="1200" dirty="0" smtClean="0">
              <a:solidFill>
                <a:srgbClr val="0070C0"/>
              </a:solidFill>
            </a:rPr>
            <a:t> </a:t>
          </a:r>
          <a:r>
            <a:rPr lang="en-US" sz="2900" b="1" kern="1200" dirty="0" err="1" smtClean="0">
              <a:solidFill>
                <a:srgbClr val="0070C0"/>
              </a:solidFill>
            </a:rPr>
            <a:t>terhadap</a:t>
          </a:r>
          <a:r>
            <a:rPr lang="en-US" sz="2900" b="1" kern="1200" dirty="0" smtClean="0">
              <a:solidFill>
                <a:srgbClr val="0070C0"/>
              </a:solidFill>
            </a:rPr>
            <a:t> </a:t>
          </a:r>
          <a:r>
            <a:rPr lang="en-US" sz="2900" b="1" kern="1200" dirty="0" err="1" smtClean="0">
              <a:solidFill>
                <a:srgbClr val="0070C0"/>
              </a:solidFill>
            </a:rPr>
            <a:t>Bencana</a:t>
          </a:r>
          <a:endParaRPr lang="en-US" sz="2900" b="1" kern="1200" dirty="0">
            <a:solidFill>
              <a:srgbClr val="0070C0"/>
            </a:solidFill>
          </a:endParaRPr>
        </a:p>
      </dsp:txBody>
      <dsp:txXfrm rot="-5400000">
        <a:off x="1039018" y="1336942"/>
        <a:ext cx="6343435" cy="870607"/>
      </dsp:txXfrm>
    </dsp:sp>
    <dsp:sp modelId="{F7BA3D9A-BD47-457B-B8AC-E1F51D0DF534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3</a:t>
          </a:r>
          <a:endParaRPr lang="en-US" sz="2900" kern="1200" dirty="0"/>
        </a:p>
      </dsp:txBody>
      <dsp:txXfrm rot="-5400000">
        <a:off x="1" y="3098016"/>
        <a:ext cx="1039018" cy="445294"/>
      </dsp:txXfrm>
    </dsp:sp>
    <dsp:sp modelId="{C7811944-ECD0-4D13-A4FF-AA6DC3804BF9}">
      <dsp:nvSpPr>
        <dsp:cNvPr id="0" name=""/>
        <dsp:cNvSpPr/>
      </dsp:nvSpPr>
      <dsp:spPr>
        <a:xfrm rot="5400000">
          <a:off x="3751883" y="-134357"/>
          <a:ext cx="964803" cy="6390533"/>
        </a:xfrm>
        <a:prstGeom prst="round2Same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dirty="0" err="1" smtClean="0">
              <a:solidFill>
                <a:srgbClr val="FF0000"/>
              </a:solidFill>
            </a:rPr>
            <a:t>Peningkatan</a:t>
          </a:r>
          <a:r>
            <a:rPr lang="en-US" sz="2900" b="1" kern="1200" dirty="0" smtClean="0">
              <a:solidFill>
                <a:srgbClr val="FF0000"/>
              </a:solidFill>
            </a:rPr>
            <a:t> </a:t>
          </a:r>
          <a:r>
            <a:rPr lang="en-US" sz="2900" b="1" kern="1200" dirty="0" err="1" smtClean="0">
              <a:solidFill>
                <a:srgbClr val="FF0000"/>
              </a:solidFill>
            </a:rPr>
            <a:t>Kapasitas</a:t>
          </a:r>
          <a:r>
            <a:rPr lang="en-US" sz="2900" b="1" kern="1200" dirty="0" smtClean="0">
              <a:solidFill>
                <a:srgbClr val="FF0000"/>
              </a:solidFill>
            </a:rPr>
            <a:t> </a:t>
          </a:r>
          <a:r>
            <a:rPr lang="en-US" sz="2900" b="1" kern="1200" dirty="0" err="1" smtClean="0">
              <a:solidFill>
                <a:srgbClr val="FF0000"/>
              </a:solidFill>
            </a:rPr>
            <a:t>dalam</a:t>
          </a:r>
          <a:r>
            <a:rPr lang="en-US" sz="2900" b="1" kern="1200" dirty="0" smtClean="0">
              <a:solidFill>
                <a:srgbClr val="FF0000"/>
              </a:solidFill>
            </a:rPr>
            <a:t> </a:t>
          </a:r>
          <a:r>
            <a:rPr lang="en-US" sz="2900" b="1" kern="1200" dirty="0" err="1" smtClean="0">
              <a:solidFill>
                <a:srgbClr val="FF0000"/>
              </a:solidFill>
            </a:rPr>
            <a:t>Penanggulangan</a:t>
          </a:r>
          <a:r>
            <a:rPr lang="en-US" sz="2900" b="1" kern="1200" dirty="0" smtClean="0">
              <a:solidFill>
                <a:srgbClr val="FF0000"/>
              </a:solidFill>
            </a:rPr>
            <a:t> </a:t>
          </a:r>
          <a:r>
            <a:rPr lang="en-US" sz="2900" b="1" kern="1200" dirty="0" err="1" smtClean="0">
              <a:solidFill>
                <a:srgbClr val="FF0000"/>
              </a:solidFill>
            </a:rPr>
            <a:t>Bencana</a:t>
          </a:r>
          <a:r>
            <a:rPr lang="en-US" sz="2900" b="1" kern="1200" dirty="0" smtClean="0">
              <a:solidFill>
                <a:srgbClr val="FF0000"/>
              </a:solidFill>
            </a:rPr>
            <a:t> </a:t>
          </a:r>
          <a:endParaRPr lang="en-US" sz="2900" b="1" kern="1200" dirty="0">
            <a:solidFill>
              <a:srgbClr val="FF0000"/>
            </a:solidFill>
          </a:endParaRPr>
        </a:p>
      </dsp:txBody>
      <dsp:txXfrm rot="-5400000">
        <a:off x="1039018" y="2625606"/>
        <a:ext cx="6343435" cy="8706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3C2AD-AA05-4902-9259-249A5A2CCD50}">
      <dsp:nvSpPr>
        <dsp:cNvPr id="0" name=""/>
        <dsp:cNvSpPr/>
      </dsp:nvSpPr>
      <dsp:spPr>
        <a:xfrm>
          <a:off x="0" y="0"/>
          <a:ext cx="7299228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210822-3F5B-4F99-AE55-B281214DAFDD}">
      <dsp:nvSpPr>
        <dsp:cNvPr id="0" name=""/>
        <dsp:cNvSpPr/>
      </dsp:nvSpPr>
      <dsp:spPr>
        <a:xfrm>
          <a:off x="569168" y="2957519"/>
          <a:ext cx="140208" cy="14020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A0ED7E-E079-4B52-B485-238B0F8A189F}">
      <dsp:nvSpPr>
        <dsp:cNvPr id="0" name=""/>
        <dsp:cNvSpPr/>
      </dsp:nvSpPr>
      <dsp:spPr>
        <a:xfrm>
          <a:off x="459076" y="3202869"/>
          <a:ext cx="1350262" cy="474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3" tIns="0" rIns="0" bIns="0" numCol="1" spcCol="1270" anchor="t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id-ID" sz="1400" b="1" i="0" kern="1200" dirty="0">
              <a:solidFill>
                <a:srgbClr val="FF0000"/>
              </a:solidFill>
            </a:rPr>
            <a:t>NATIONAL STANDARD </a:t>
          </a:r>
          <a:endParaRPr lang="en-US" sz="1400" b="1" i="0" kern="1200" dirty="0">
            <a:solidFill>
              <a:srgbClr val="FF0000"/>
            </a:solidFill>
          </a:endParaRPr>
        </a:p>
      </dsp:txBody>
      <dsp:txXfrm>
        <a:off x="459076" y="3202869"/>
        <a:ext cx="1350262" cy="474726"/>
      </dsp:txXfrm>
    </dsp:sp>
    <dsp:sp modelId="{EED0EA25-DF11-4F5E-99D0-93003B6B6CF2}">
      <dsp:nvSpPr>
        <dsp:cNvPr id="0" name=""/>
        <dsp:cNvSpPr/>
      </dsp:nvSpPr>
      <dsp:spPr>
        <a:xfrm>
          <a:off x="2015432" y="1921592"/>
          <a:ext cx="243840" cy="243840"/>
        </a:xfrm>
        <a:prstGeom prst="ellipse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1BA7B9-0383-4BC2-A7FD-CCBDE450A65C}">
      <dsp:nvSpPr>
        <dsp:cNvPr id="0" name=""/>
        <dsp:cNvSpPr/>
      </dsp:nvSpPr>
      <dsp:spPr>
        <a:xfrm>
          <a:off x="1540333" y="2267488"/>
          <a:ext cx="1727051" cy="14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06" tIns="0" rIns="0" bIns="0" numCol="1" spcCol="1270" anchor="t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id-ID" sz="1400" b="1" kern="1200" dirty="0">
              <a:solidFill>
                <a:schemeClr val="accent6">
                  <a:lumMod val="50000"/>
                </a:schemeClr>
              </a:solidFill>
            </a:rPr>
            <a:t>INTERNATIONAL STANDARD : 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</a:rPr>
            <a:t>ASEAN’S DISASTER MANAGEMENT CENT</a:t>
          </a:r>
          <a:r>
            <a:rPr lang="id-ID" sz="1400" b="1" kern="1200" dirty="0">
              <a:solidFill>
                <a:schemeClr val="accent6">
                  <a:lumMod val="50000"/>
                </a:schemeClr>
              </a:solidFill>
            </a:rPr>
            <a:t>ER OF EXCELLENT </a:t>
          </a:r>
          <a:endParaRPr lang="en-US" sz="1400" b="1" kern="1200" dirty="0">
            <a:solidFill>
              <a:schemeClr val="accent6">
                <a:lumMod val="50000"/>
              </a:schemeClr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accent6">
                  <a:lumMod val="50000"/>
                </a:schemeClr>
              </a:solidFill>
            </a:rPr>
            <a:t>REPUTATION</a:t>
          </a:r>
          <a:endParaRPr lang="id-ID" sz="1400" b="1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1540333" y="2267488"/>
        <a:ext cx="1727051" cy="1482101"/>
      </dsp:txXfrm>
    </dsp:sp>
    <dsp:sp modelId="{3336E0EE-31A7-40D3-A2D3-477CD1E1045A}">
      <dsp:nvSpPr>
        <dsp:cNvPr id="0" name=""/>
        <dsp:cNvSpPr/>
      </dsp:nvSpPr>
      <dsp:spPr>
        <a:xfrm>
          <a:off x="3376346" y="1373342"/>
          <a:ext cx="323088" cy="323088"/>
        </a:xfrm>
        <a:prstGeom prst="ellipse">
          <a:avLst/>
        </a:prstGeom>
        <a:gradFill rotWithShape="0">
          <a:gsLst>
            <a:gs pos="0">
              <a:schemeClr val="accent2">
                <a:hueOff val="-1976190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0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3B6A3A8-46F8-40C7-B3CC-EECF65930566}">
      <dsp:nvSpPr>
        <dsp:cNvPr id="0" name=""/>
        <dsp:cNvSpPr/>
      </dsp:nvSpPr>
      <dsp:spPr>
        <a:xfrm>
          <a:off x="3339396" y="1803850"/>
          <a:ext cx="1567683" cy="9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198" tIns="0" rIns="0" bIns="0" numCol="1" spcCol="1270" anchor="t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id-ID" sz="1400" b="1" kern="1200" dirty="0">
              <a:solidFill>
                <a:srgbClr val="FFC000"/>
              </a:solidFill>
            </a:rPr>
            <a:t>INTERNATIONAL STANDARD : </a:t>
          </a:r>
          <a:r>
            <a:rPr lang="en-US" sz="1400" b="1" kern="1200" dirty="0">
              <a:solidFill>
                <a:srgbClr val="FFC000"/>
              </a:solidFill>
            </a:rPr>
            <a:t>ASIAN’S DISASTER MANAGEMENT CENT</a:t>
          </a:r>
          <a:r>
            <a:rPr lang="id-ID" sz="1400" b="1" kern="1200" dirty="0">
              <a:solidFill>
                <a:srgbClr val="FFC000"/>
              </a:solidFill>
            </a:rPr>
            <a:t>ER OF EXCELLENT</a:t>
          </a:r>
          <a:endParaRPr lang="en-US" sz="1400" b="1" kern="1200" dirty="0">
            <a:solidFill>
              <a:srgbClr val="FFC000"/>
            </a:solidFill>
          </a:endParaRP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rgbClr val="FFC000"/>
              </a:solidFill>
            </a:rPr>
            <a:t>REPUTATION</a:t>
          </a:r>
        </a:p>
      </dsp:txBody>
      <dsp:txXfrm>
        <a:off x="3339396" y="1803850"/>
        <a:ext cx="1567683" cy="937640"/>
      </dsp:txXfrm>
    </dsp:sp>
    <dsp:sp modelId="{27B15713-862B-4EFD-9170-196F1E35576C}">
      <dsp:nvSpPr>
        <dsp:cNvPr id="0" name=""/>
        <dsp:cNvSpPr/>
      </dsp:nvSpPr>
      <dsp:spPr>
        <a:xfrm>
          <a:off x="4778786" y="941295"/>
          <a:ext cx="432816" cy="432816"/>
        </a:xfrm>
        <a:prstGeom prst="ellipse">
          <a:avLst/>
        </a:prstGeom>
        <a:gradFill rotWithShape="0">
          <a:gsLst>
            <a:gs pos="0">
              <a:schemeClr val="accent2">
                <a:hueOff val="-2964285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5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1E47A6-FE12-4A31-89FD-EFE5F07F51E7}">
      <dsp:nvSpPr>
        <dsp:cNvPr id="0" name=""/>
        <dsp:cNvSpPr/>
      </dsp:nvSpPr>
      <dsp:spPr>
        <a:xfrm>
          <a:off x="4779548" y="1589371"/>
          <a:ext cx="1746368" cy="1267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34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dirty="0">
              <a:solidFill>
                <a:schemeClr val="accent3">
                  <a:lumMod val="50000"/>
                </a:schemeClr>
              </a:solidFill>
            </a:rPr>
            <a:t>INTERNATIONAL STANDARD : </a:t>
          </a:r>
          <a:r>
            <a:rPr lang="en-US" sz="1400" b="1" kern="1200" dirty="0">
              <a:solidFill>
                <a:schemeClr val="accent3">
                  <a:lumMod val="50000"/>
                </a:schemeClr>
              </a:solidFill>
            </a:rPr>
            <a:t>WORLD’S BEST DISASTER MANAGEMENT  </a:t>
          </a:r>
          <a:r>
            <a:rPr lang="id-ID" sz="1400" b="1" kern="1200" dirty="0">
              <a:solidFill>
                <a:schemeClr val="accent3">
                  <a:lumMod val="50000"/>
                </a:schemeClr>
              </a:solidFill>
            </a:rPr>
            <a:t>CENTER OF EXCELLENT</a:t>
          </a:r>
          <a:r>
            <a:rPr lang="en-US" sz="1400" b="1" kern="1200" dirty="0">
              <a:solidFill>
                <a:schemeClr val="accent3">
                  <a:lumMod val="50000"/>
                </a:schemeClr>
              </a:solidFill>
            </a:rPr>
            <a:t> REPUTATION</a:t>
          </a:r>
        </a:p>
      </dsp:txBody>
      <dsp:txXfrm>
        <a:off x="4779548" y="1589371"/>
        <a:ext cx="1746368" cy="12672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BE42E-5A90-43B4-A7B9-EF3C4B7B34CD}">
      <dsp:nvSpPr>
        <dsp:cNvPr id="0" name=""/>
        <dsp:cNvSpPr/>
      </dsp:nvSpPr>
      <dsp:spPr>
        <a:xfrm>
          <a:off x="2573666" y="1576010"/>
          <a:ext cx="1473483" cy="1359729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1" kern="120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rPr>
            <a:t>Pusdiklat PB</a:t>
          </a:r>
          <a:endParaRPr lang="id-ID" sz="1200" b="1" kern="1200" dirty="0">
            <a:solidFill>
              <a:srgbClr val="FFFFFF"/>
            </a:solidFill>
            <a:latin typeface="Calibri" pitchFamily="34" charset="0"/>
            <a:cs typeface="Calibri" pitchFamily="34" charset="0"/>
          </a:endParaRPr>
        </a:p>
      </dsp:txBody>
      <dsp:txXfrm>
        <a:off x="2861400" y="1894520"/>
        <a:ext cx="898015" cy="698929"/>
      </dsp:txXfrm>
    </dsp:sp>
    <dsp:sp modelId="{504B7922-AA4C-4BE2-B798-7AFE958584B9}">
      <dsp:nvSpPr>
        <dsp:cNvPr id="0" name=""/>
        <dsp:cNvSpPr/>
      </dsp:nvSpPr>
      <dsp:spPr>
        <a:xfrm>
          <a:off x="853808" y="527413"/>
          <a:ext cx="2101425" cy="1913268"/>
        </a:xfrm>
        <a:prstGeom prst="gear6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1" kern="120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rPr>
            <a:t>Kerjasama </a:t>
          </a:r>
          <a:r>
            <a:rPr lang="id-ID" sz="1600" b="1" i="1" kern="1200" dirty="0" smtClean="0">
              <a:solidFill>
                <a:srgbClr val="FFFFFF"/>
              </a:solidFill>
              <a:latin typeface="Calibri" pitchFamily="34" charset="0"/>
              <a:cs typeface="Calibri" pitchFamily="34" charset="0"/>
            </a:rPr>
            <a:t>Capacity Building</a:t>
          </a:r>
          <a:endParaRPr lang="id-ID" sz="1600" b="1" i="1" kern="1200" dirty="0">
            <a:solidFill>
              <a:srgbClr val="FFFFFF"/>
            </a:solidFill>
            <a:latin typeface="Calibri" pitchFamily="34" charset="0"/>
            <a:cs typeface="Calibri" pitchFamily="34" charset="0"/>
          </a:endParaRPr>
        </a:p>
      </dsp:txBody>
      <dsp:txXfrm>
        <a:off x="1362830" y="1011995"/>
        <a:ext cx="1083381" cy="944104"/>
      </dsp:txXfrm>
    </dsp:sp>
    <dsp:sp modelId="{19462861-3A10-4580-B02C-803D8581E16F}">
      <dsp:nvSpPr>
        <dsp:cNvPr id="0" name=""/>
        <dsp:cNvSpPr/>
      </dsp:nvSpPr>
      <dsp:spPr>
        <a:xfrm>
          <a:off x="2569891" y="1407295"/>
          <a:ext cx="1632660" cy="1632660"/>
        </a:xfrm>
        <a:prstGeom prst="circularArrow">
          <a:avLst>
            <a:gd name="adj1" fmla="val 4878"/>
            <a:gd name="adj2" fmla="val 312630"/>
            <a:gd name="adj3" fmla="val 3085443"/>
            <a:gd name="adj4" fmla="val 15301028"/>
            <a:gd name="adj5" fmla="val 5691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0B5B21-3D2F-4E20-8A25-BA1D20C02289}">
      <dsp:nvSpPr>
        <dsp:cNvPr id="0" name=""/>
        <dsp:cNvSpPr/>
      </dsp:nvSpPr>
      <dsp:spPr>
        <a:xfrm>
          <a:off x="603249" y="336097"/>
          <a:ext cx="1790486" cy="179048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17E8D-DDFB-4024-A8A2-ED1B1C5E0F6A}">
      <dsp:nvSpPr>
        <dsp:cNvPr id="0" name=""/>
        <dsp:cNvSpPr/>
      </dsp:nvSpPr>
      <dsp:spPr>
        <a:xfrm>
          <a:off x="2413000" y="0"/>
          <a:ext cx="2412999" cy="1803400"/>
        </a:xfrm>
        <a:prstGeom prst="trapezoid">
          <a:avLst>
            <a:gd name="adj" fmla="val 669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International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(Selatan-Selatan</a:t>
          </a:r>
          <a:endParaRPr lang="en-US" sz="2000" kern="1200" dirty="0"/>
        </a:p>
      </dsp:txBody>
      <dsp:txXfrm>
        <a:off x="2413000" y="0"/>
        <a:ext cx="2412999" cy="1803400"/>
      </dsp:txXfrm>
    </dsp:sp>
    <dsp:sp modelId="{B992A501-6269-4E52-90B0-A394C2BF0C96}">
      <dsp:nvSpPr>
        <dsp:cNvPr id="0" name=""/>
        <dsp:cNvSpPr/>
      </dsp:nvSpPr>
      <dsp:spPr>
        <a:xfrm>
          <a:off x="1206500" y="1803400"/>
          <a:ext cx="4825999" cy="1803400"/>
        </a:xfrm>
        <a:prstGeom prst="trapezoid">
          <a:avLst>
            <a:gd name="adj" fmla="val 66901"/>
          </a:avLst>
        </a:prstGeom>
        <a:solidFill>
          <a:schemeClr val="accent2">
            <a:hueOff val="-10081594"/>
            <a:satOff val="4384"/>
            <a:lumOff val="1275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Domestic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(BPBD + </a:t>
          </a:r>
          <a:r>
            <a:rPr lang="en-US" sz="2000" kern="1200" dirty="0" err="1" smtClean="0"/>
            <a:t>mitra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lokal</a:t>
          </a:r>
          <a:r>
            <a:rPr lang="en-US" sz="2000" kern="1200" dirty="0" smtClean="0"/>
            <a:t>, </a:t>
          </a:r>
          <a:r>
            <a:rPr lang="en-US" sz="2000" kern="1200" dirty="0" err="1" smtClean="0"/>
            <a:t>penguatan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peraturan-peraturan</a:t>
          </a:r>
          <a:r>
            <a:rPr lang="en-US" sz="2000" kern="1200" dirty="0" smtClean="0"/>
            <a:t>)</a:t>
          </a:r>
          <a:endParaRPr lang="en-US" sz="2000" kern="1200" dirty="0"/>
        </a:p>
      </dsp:txBody>
      <dsp:txXfrm>
        <a:off x="2051050" y="1803400"/>
        <a:ext cx="3136900" cy="1803400"/>
      </dsp:txXfrm>
    </dsp:sp>
    <dsp:sp modelId="{976C5448-91B2-48CF-A4B9-754F7A451F8C}">
      <dsp:nvSpPr>
        <dsp:cNvPr id="0" name=""/>
        <dsp:cNvSpPr/>
      </dsp:nvSpPr>
      <dsp:spPr>
        <a:xfrm>
          <a:off x="0" y="3606800"/>
          <a:ext cx="7239000" cy="1803400"/>
        </a:xfrm>
        <a:prstGeom prst="trapezoid">
          <a:avLst>
            <a:gd name="adj" fmla="val 66901"/>
          </a:avLst>
        </a:prstGeom>
        <a:solidFill>
          <a:schemeClr val="accent2">
            <a:hueOff val="-20163188"/>
            <a:satOff val="8769"/>
            <a:lumOff val="255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Internal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(formal + informal, </a:t>
          </a:r>
          <a:r>
            <a:rPr lang="en-US" sz="2000" b="0" kern="1200" dirty="0" err="1" smtClean="0"/>
            <a:t>antar</a:t>
          </a:r>
          <a:r>
            <a:rPr lang="en-US" sz="2000" b="0" kern="1200" dirty="0" smtClean="0"/>
            <a:t> </a:t>
          </a:r>
          <a:r>
            <a:rPr lang="en-US" sz="2000" b="0" kern="1200" dirty="0" err="1" smtClean="0"/>
            <a:t>staf</a:t>
          </a:r>
          <a:r>
            <a:rPr lang="en-US" sz="2000" b="0" kern="1200" dirty="0" smtClean="0"/>
            <a:t> </a:t>
          </a:r>
          <a:r>
            <a:rPr lang="en-US" sz="2000" b="0" kern="1200" dirty="0" err="1" smtClean="0"/>
            <a:t>dan</a:t>
          </a:r>
          <a:r>
            <a:rPr lang="en-US" sz="2000" b="0" kern="1200" dirty="0" smtClean="0"/>
            <a:t> </a:t>
          </a:r>
          <a:r>
            <a:rPr lang="en-US" sz="2000" b="0" kern="1200" dirty="0" err="1" smtClean="0"/>
            <a:t>kedeputian</a:t>
          </a:r>
          <a:r>
            <a:rPr lang="en-US" sz="2000" b="0" kern="1200" dirty="0" smtClean="0"/>
            <a:t>)</a:t>
          </a:r>
          <a:endParaRPr lang="en-US" sz="2000" b="0" kern="1200" dirty="0"/>
        </a:p>
      </dsp:txBody>
      <dsp:txXfrm>
        <a:off x="1266824" y="3606800"/>
        <a:ext cx="4705350" cy="180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32112-312F-4AFC-A4C6-277863A6E46C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38BBC-E908-4F0E-9F13-B7F9882CE8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5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CCBEA-96E4-6A42-A2D9-D3AD9D50A0BE}" type="slidenum">
              <a:rPr lang="id-ID" altLang="id-ID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id-ID" alt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61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CCBEA-96E4-6A42-A2D9-D3AD9D50A0BE}" type="slidenum">
              <a:rPr lang="id-ID" altLang="id-ID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id-ID" alt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7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492C0-9340-42ED-BFD5-6D32B52857C9}" type="slidenum">
              <a:rPr lang="en-AU" smtClean="0">
                <a:solidFill>
                  <a:prstClr val="black"/>
                </a:solidFill>
              </a:rPr>
              <a:pPr/>
              <a:t>31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0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4C5378-3DBA-478A-856D-61FE524F82AC}" type="slidenum">
              <a:rPr lang="en-US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In order to guide us on the way to become better at knowledge sharing, we developed a Knowledge Sharing Vision for BNPB. This vision presents our goal where we want to be in three years from now.</a:t>
            </a:r>
            <a:endParaRPr lang="id-ID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</a:defRPr>
            </a:lvl1pPr>
            <a:lvl2pPr marL="728165" indent="-280064">
              <a:defRPr>
                <a:solidFill>
                  <a:schemeClr val="tx1"/>
                </a:solidFill>
                <a:latin typeface="Arial Narrow" pitchFamily="34" charset="0"/>
              </a:defRPr>
            </a:lvl2pPr>
            <a:lvl3pPr marL="1120254" indent="-224051">
              <a:defRPr>
                <a:solidFill>
                  <a:schemeClr val="tx1"/>
                </a:solidFill>
                <a:latin typeface="Arial Narrow" pitchFamily="34" charset="0"/>
              </a:defRPr>
            </a:lvl3pPr>
            <a:lvl4pPr marL="1568356" indent="-224051">
              <a:defRPr>
                <a:solidFill>
                  <a:schemeClr val="tx1"/>
                </a:solidFill>
                <a:latin typeface="Arial Narrow" pitchFamily="34" charset="0"/>
              </a:defRPr>
            </a:lvl4pPr>
            <a:lvl5pPr marL="2016458" indent="-224051">
              <a:defRPr>
                <a:solidFill>
                  <a:schemeClr val="tx1"/>
                </a:solidFill>
                <a:latin typeface="Arial Narrow" pitchFamily="34" charset="0"/>
              </a:defRPr>
            </a:lvl5pPr>
            <a:lvl6pPr marL="2464559" indent="-22405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</a:defRPr>
            </a:lvl6pPr>
            <a:lvl7pPr marL="2912661" indent="-22405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</a:defRPr>
            </a:lvl7pPr>
            <a:lvl8pPr marL="3360763" indent="-22405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</a:defRPr>
            </a:lvl8pPr>
            <a:lvl9pPr marL="3808865" indent="-22405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>
              <a:defRPr/>
            </a:pPr>
            <a:fld id="{1F238CA4-B56B-4A0F-AFCC-E2DDFDACDBFC}" type="slidenum">
              <a:rPr lang="id-ID" smtClean="0">
                <a:solidFill>
                  <a:prstClr val="black"/>
                </a:solidFill>
                <a:latin typeface="Calibri" pitchFamily="34" charset="0"/>
              </a:rPr>
              <a:pPr>
                <a:defRPr/>
              </a:pPr>
              <a:t>44</a:t>
            </a:fld>
            <a:endParaRPr lang="id-ID" smtClean="0">
              <a:solidFill>
                <a:prstClr val="black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Achievements:</a:t>
            </a:r>
          </a:p>
          <a:p>
            <a:r>
              <a:rPr lang="en-US" dirty="0" smtClean="0"/>
              <a:t>Knowledge Sharing Task Force established, headed by Vice Minister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Dody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Ruswandi</a:t>
            </a:r>
            <a:endParaRPr lang="en-US" dirty="0" smtClean="0"/>
          </a:p>
          <a:p>
            <a:r>
              <a:rPr lang="en-US" dirty="0" smtClean="0"/>
              <a:t>First domestic partnerships on knowledge</a:t>
            </a:r>
            <a:r>
              <a:rPr lang="en-US" baseline="0" dirty="0" smtClean="0"/>
              <a:t> capturing and sharing</a:t>
            </a:r>
          </a:p>
          <a:p>
            <a:r>
              <a:rPr lang="en-US" baseline="0" dirty="0" smtClean="0"/>
              <a:t>First knowledge capturing teams trained</a:t>
            </a:r>
          </a:p>
          <a:p>
            <a:r>
              <a:rPr lang="en-US" baseline="0" dirty="0" smtClean="0"/>
              <a:t>Started to develop knowledge objects based on the experiences with the Mount </a:t>
            </a:r>
            <a:r>
              <a:rPr lang="en-US" baseline="0" dirty="0" err="1" smtClean="0"/>
              <a:t>Merapi</a:t>
            </a:r>
            <a:r>
              <a:rPr lang="en-US" baseline="0" dirty="0" smtClean="0"/>
              <a:t> eruption disaster</a:t>
            </a:r>
          </a:p>
          <a:p>
            <a:r>
              <a:rPr lang="en-US" baseline="0" dirty="0" smtClean="0"/>
              <a:t>Knowledge Sharing pilot implemented with delegation from Philippines</a:t>
            </a:r>
          </a:p>
          <a:p>
            <a:r>
              <a:rPr lang="en-US" baseline="0" dirty="0" smtClean="0"/>
              <a:t>High capacity training facilities in Jakarta inaugurated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55C3C-08E5-459E-9622-048E90AEA69C}" type="slidenum">
              <a:rPr lang="id-ID" smtClean="0">
                <a:solidFill>
                  <a:prstClr val="black"/>
                </a:solidFill>
              </a:rPr>
              <a:pPr/>
              <a:t>48</a:t>
            </a:fld>
            <a:endParaRPr lang="id-ID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r>
              <a:rPr lang="en-US" baseline="0" dirty="0" smtClean="0"/>
              <a:t> how online education with a blended approach is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E835D-44C0-D948-8924-19CC005B418C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50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0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jpe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5.xml"/><Relationship Id="rId1" Type="http://schemas.openxmlformats.org/officeDocument/2006/relationships/themeOverride" Target="../theme/themeOverride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C75E1-69E1-406F-A6FA-9B53CF196BD3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EFD58-A610-4639-88C7-AAEBCEAEC42F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72C0C-09DB-49D2-9401-29A20AAF9015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CAAEC1-BA2E-46FC-92E8-859D9D645B3B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031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6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997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886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596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776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76328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6141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8001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177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3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358AF-46D1-43A1-BDF8-FED2676B802D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05733E-F6CE-48A1-914D-DD2584E8E41E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4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2147483647 h 528"/>
                <a:gd name="T6" fmla="*/ 2147483647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64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9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0DE4ACD-A169-44B8-B292-42B25B7CC385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id-ID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4DF7E3F8-B3CE-441F-BDB7-1BD00F772270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66233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BAAD5-D7AC-458F-A493-6B70E2DAB3F9}" type="datetimeFigureOut">
              <a:rPr lang="id-ID">
                <a:solidFill>
                  <a:prstClr val="black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797F9-9B71-4C84-BFF4-727AEC95BB16}" type="slidenum">
              <a:rPr lang="id-ID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54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3D5879C-366A-4F2B-9701-8459C580EA7E}" type="datetimeFigureOut">
              <a:rPr lang="id-ID">
                <a:solidFill>
                  <a:prstClr val="white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1F37F82-C101-4705-8F6B-796C29560A44}" type="slidenum">
              <a:rPr lang="id-ID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6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3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3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1F9BC76-4CE6-4311-9C87-15CDE4B6ED40}" type="datetimeFigureOut">
              <a:rPr lang="id-ID">
                <a:solidFill>
                  <a:prstClr val="white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960658E-9A12-4922-A332-95F411140E92}" type="slidenum">
              <a:rPr lang="id-ID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26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33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319"/>
            <a:ext cx="4040188" cy="394176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444319"/>
            <a:ext cx="4041775" cy="394176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E13C335-5CD4-47B5-A431-8CF53B8FC34A}" type="datetimeFigureOut">
              <a:rPr lang="id-ID">
                <a:solidFill>
                  <a:prstClr val="black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B5EB70D-BB13-4549-950C-F3A8E273406D}" type="slidenum">
              <a:rPr lang="id-ID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66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9841D45-C439-4466-B12E-D8629486B70F}" type="datetimeFigureOut">
              <a:rPr lang="id-ID">
                <a:solidFill>
                  <a:prstClr val="white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26F0C3E-9D42-476E-93C2-1E31BB117F00}" type="slidenum">
              <a:rPr lang="id-ID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9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8CD00-A797-42B8-BA06-475A72625F01}" type="datetimeFigureOut">
              <a:rPr lang="id-ID">
                <a:solidFill>
                  <a:prstClr val="black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88BE9-0EDE-4C93-810A-09E653FA59C4}" type="slidenum">
              <a:rPr lang="id-ID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2942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BA5FCDA-E6B8-486F-B967-A33428A1F01E}" type="datetimeFigureOut">
              <a:rPr lang="id-ID">
                <a:solidFill>
                  <a:prstClr val="black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334692C-97D7-464D-95C7-9994F8632C5F}" type="slidenum">
              <a:rPr lang="id-ID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56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85775" y="5938840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9225" y="5787762"/>
            <a:ext cx="3405509" cy="1084384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642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77317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2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AEB2993-5159-4F88-8E56-0022E3E2014A}" type="datetimeFigureOut">
              <a:rPr lang="id-ID">
                <a:solidFill>
                  <a:prstClr val="white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640D221D-4142-420B-8AF8-8B66A1A39E29}" type="slidenum">
              <a:rPr lang="id-ID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78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34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3D2F2-C1CC-4612-AFF9-60B5BB5ACC6A}" type="datetimeFigureOut">
              <a:rPr lang="id-ID">
                <a:solidFill>
                  <a:prstClr val="black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AE9CA-46CC-4151-8FB7-DEAD31593C45}" type="slidenum">
              <a:rPr lang="id-ID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839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-7937" y="-7938"/>
            <a:ext cx="9169401" cy="6873876"/>
            <a:chOff x="-8466" y="-8468"/>
            <a:chExt cx="9169804" cy="6874935"/>
          </a:xfrm>
        </p:grpSpPr>
        <p:cxnSp>
          <p:nvCxnSpPr>
            <p:cNvPr id="5" name="Straight Connector 16"/>
            <p:cNvCxnSpPr/>
            <p:nvPr/>
          </p:nvCxnSpPr>
          <p:spPr>
            <a:xfrm flipV="1">
              <a:off x="5130498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7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18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9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0"/>
            <p:cNvSpPr/>
            <p:nvPr/>
          </p:nvSpPr>
          <p:spPr>
            <a:xfrm>
              <a:off x="6638689" y="3919613"/>
              <a:ext cx="251312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1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2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3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4"/>
            <p:cNvSpPr/>
            <p:nvPr/>
          </p:nvSpPr>
          <p:spPr>
            <a:xfrm>
              <a:off x="8059565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-8466" y="-8468"/>
              <a:ext cx="863639" cy="5698416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640" y="2404535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640" y="4050839"/>
            <a:ext cx="5826719" cy="10969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B3DEC-2F8E-4AE4-A012-BAB24EC4640A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CCF0D2-5869-4635-ACBE-8A5B307DB1F9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64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21413-31F6-45BE-9973-E6B5303C9D4B}" type="datetimeFigureOut">
              <a:rPr lang="id-ID">
                <a:solidFill>
                  <a:prstClr val="black"/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674BE-D1D0-4B84-9027-C7D790045043}" type="slidenum">
              <a:rPr lang="id-ID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7199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8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198933A-3768-4A47-9B8B-C6880AA2C5D9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90F59B9-1CB0-4807-A7BA-07DB5E908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910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F5F931-E645-485C-8F68-4927D802BC7C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BEAD467-B98C-4F87-8744-A2E4A85148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268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7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AEE91D2-7FF2-400E-B45B-F4139D60E928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B38E76-75A8-4326-8600-7A105690AB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612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C6592CC-5EEE-4907-9547-2E4F170BB296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552F2A6-F344-469F-B950-ECFBBBFB7A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1737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44A386E-FA33-4C7E-A625-74CE73262BE4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BD2894B-5E77-409E-B5E8-F18071FB40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187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5144439-20B0-4D5A-AD73-8127CB10F958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A9D7FF0-F172-45AA-95CF-426F024583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133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170545C-2326-40D0-9B68-840E38FD186F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8937C9-EF44-4647-81DC-44D817A926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62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7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420749-6277-4086-9655-C1DBCADD5DBD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A3ACA45-477C-4DBC-B083-916C8FAB3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17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63EDE3-DCF5-44A3-B090-F90524E54D6A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97C0A17-B835-4B14-BB7A-04914E9DC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73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7F510-B3A1-4763-96C6-5E84F2D751EE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5C4C27-8482-46BA-8BE2-1541AC547353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F06F83A-7CD2-4D94-A50F-60A822A864F7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F55ACF9-7B96-421C-9B6A-0815101BFA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5110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0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0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F81277F-B550-4B3B-BA22-F0AA7CB8BF06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56ABBCA-E4EF-4024-B964-86D8366735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2633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4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0642500 h 528"/>
                <a:gd name="T6" fmla="*/ 12003212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73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9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22735F28-37D7-4165-925A-71FB204B947B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2DA2BF">
                    <a:tint val="20000"/>
                  </a:srgbClr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19341130-1338-4EA2-BA28-8454247C56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2150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7BACFACE-C0CA-45D6-B9FF-61B5F6477B40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7DB758FF-7E8F-479B-BC15-58703DFB45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1531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474A2D53-7695-4185-90A5-D0D5692D420D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75919229-A0BE-4C17-8BA4-4E184A0906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3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3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13CA17CE-01DC-4ECE-9BC3-CF94E5FD2A18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5EFB8D01-B00A-4F21-9720-373F08A12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4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33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326"/>
            <a:ext cx="4040188" cy="394176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444326"/>
            <a:ext cx="4041775" cy="394176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B1782993-0E3A-4449-806A-24325D8C6C25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59406FD3-46C2-4CF0-ABB5-D479F54F65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8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FA9AB070-2605-468C-91E3-3517861E81BC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2198AFF1-67F2-413B-B2C4-FCCCA47F2A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3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01592EEC-BD07-4730-BA00-3DA8C2B7FF99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200C299D-6E59-413E-A043-8111A77F98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248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3756EAB1-91EF-4AC5-84A3-44049969CC79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5CC45658-EB4D-4C0C-91C5-20C37B7F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51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00881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527448"/>
            <a:ext cx="634771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7BF55-6E14-458D-9733-74EACC5D779A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548CF9-5A9A-4904-B178-5BB92C30DE48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85775" y="5938840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9221" y="5787773"/>
            <a:ext cx="3405509" cy="1084384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642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77317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2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D41BEF2C-F7BB-4EF1-99AD-12C6C2F8BDC5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/>
                </a:solidFill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51EBE3FF-57FA-404E-BDAA-185C75A183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91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34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DC84486D-8BDE-478D-95E9-24A04B409480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5F34C0A0-BA89-437C-9E44-2BF8E3D3E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5209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75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69F2BD58-D1EA-44E0-BFAE-A02E1CD301D7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  <a:extLst/>
          </a:lstStyle>
          <a:p>
            <a:pPr>
              <a:defRPr/>
            </a:pPr>
            <a:fld id="{01025BA0-09CE-4F2C-B545-732EC003F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592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2197C-FDDD-45AC-9F15-AF743539C80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DA12B-1F5A-7443-8C39-8AE3409F248F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62105796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A075C-179D-4D1F-ABF0-44BD4B1243A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643075-0084-644B-87FF-FCDE4CCFB420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34075320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A48CF-75C8-4A3C-BC05-09C2AC99F5C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6DEB8-9FBC-0B47-B582-164B74FC3A19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05778512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63C07-DDA5-4F13-B16B-214A48E1792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A0E45-AF99-D445-93AD-8FA0A2DA39B2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6285007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D8554-9279-44DC-A5C5-381386E8595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4FB96-640B-AE40-8405-035CA3B6CBBB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80624447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D6908-6D67-4B32-85A4-F18E5F84D6E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AD8C9-9024-7E4E-92B5-1C6D3CA5EC82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66416362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BCC0E-0495-430C-99D1-08D663A9C30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B03A5-8419-AE44-BC73-75A3ECC66E36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921153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3"/>
            <a:ext cx="6347714" cy="1320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67" y="2160591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03B29-940D-4009-AE15-5835DCC6F783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82B982-B473-4891-A253-911B7EF4CB01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A16BA-7DF7-4860-8672-45436A00F74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3E3D7-43A4-0044-B1DE-B2DB88DDC73E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86812584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BDE3B-11CF-4EAD-95A2-493EF7E4248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65B39-E49D-BD44-A13D-4764D7FAB1C0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403804488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269455-CBF3-4846-B580-D817F7617B9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8E825-D01C-6443-A509-64ED3737EB5B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489239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1937B-DA21-47AC-8EEA-476AAF6538E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B43BB-725D-214F-9664-4A902B311B7F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90999268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61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659CF-9959-4240-A551-C9E84B1C8475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2283C-75BB-49EB-91AE-AC81A660D373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990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BBDC8-CFDA-463F-B7A9-21D8073BA43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B00B0-72A3-4833-BBA6-83AC6810F494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671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54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5FA31-D45D-4C43-A7C7-E331F9054B21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8E285-719D-4BDD-B086-5C8FC0DC5FCB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23518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61424-D933-4DD5-AF24-CCCE367A6634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57B4A-80AC-4736-B5E8-A2F0710EE8F0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9376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017AA-2B2A-4933-A46E-70AE53219D8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7EC3C-0D96-4D3A-B06A-EAB9BA627375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18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ECE95-CB70-48BD-8D9A-BA3903EF820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ED483-F93B-4463-A051-0357691FE435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29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8" y="609603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87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87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ED2EF-F100-4DE6-BB37-6377E3AC5B8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4C9760-48DE-4EFD-B8CE-C62A49B36BCC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DAF97-9E7F-4384-B337-97348FE4029A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59A53-795C-4CC1-80D1-0F84C825AB25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5128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20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BFC38-9C6E-4493-AFF8-990DB2540236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8FCEA-0B70-4034-849E-443B33F249EF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9702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A508F-9AB5-443F-BAF8-5B4FEC66F50B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031B5-ADF9-4519-8C52-65AC0DF67B9B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58166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F56A9-CFB0-4E91-AE36-AA058113FC74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27EBF-9406-41BD-80D7-FABE3D3520FF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5276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83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83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97B9A-6D49-4CF8-A778-68D526958A6C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CC191-9847-4F1D-A650-A9DB7CCC7F2D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502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77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42" y="6043613"/>
            <a:ext cx="6784975" cy="71437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8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A396E82-F4A4-42E4-838C-5D863794F87A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77"/>
            <a:ext cx="5867400" cy="365125"/>
          </a:xfrm>
        </p:spPr>
        <p:txBody>
          <a:bodyPr/>
          <a:lstStyle>
            <a:lvl1pPr algn="r">
              <a:defRPr>
                <a:solidFill>
                  <a:srgbClr val="EBDDC3"/>
                </a:solidFill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>
              <a:defRPr/>
            </a:pPr>
            <a:fld id="{7E1EB52B-EA7E-4E88-8A37-D302E375C97C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6644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497FD-F9F6-4C46-8F22-ABD00D26F61C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00856-67C4-450D-A645-DC1D9BDF8620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514741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C953B-A931-40ED-A10F-BB34DC7E257C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4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E6ED832-C52B-45E8-AD06-545992873AB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5354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B1FEEB4-AD46-4129-AEC9-97A70D10C32E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03A5DEE-ECC6-4ADA-A52E-6E78E319FC99}" type="slidenum">
              <a:rPr lang="id-ID"/>
              <a:pPr>
                <a:defRPr/>
              </a:pPr>
              <a:t>‹#›</a:t>
            </a:fld>
            <a:endParaRPr lang="id-ID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356950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EEBF970-9F1B-4276-9E0A-B14919FF8B82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9A64FCC-DEEB-42AE-B9A5-A2876F12872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154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3"/>
            <a:ext cx="6347714" cy="1320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65077-EA50-42A3-9EB3-7AC5F3F12B5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2A4242-080B-4FCB-BE03-5CB49A26580D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ED2AA-4DC0-4872-A97D-89007557C815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D55A2-8247-41CC-864E-04DD4ED4E91B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962223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28289F-F452-41DD-AE96-9CD1D2433AF8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rgbClr val="775F55"/>
                </a:solidFill>
              </a:defRPr>
            </a:lvl1pPr>
          </a:lstStyle>
          <a:p>
            <a:pPr>
              <a:defRPr/>
            </a:pPr>
            <a:fld id="{47525BEF-AEC8-4908-8916-83F4BB72A0E5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431507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8845F-8129-4981-B168-5AD9E1B90A23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0747B-F2AB-4FA5-9278-EE84C48014CE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31164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39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4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14" y="0"/>
            <a:ext cx="100013" cy="68675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39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4F144D5-F63C-41E8-8C06-A5FF4A89A92F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90"/>
            <a:ext cx="144780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DC8BCB5C-45E5-478E-8505-F9B4DCE8BF0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39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582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4CD82-5F39-4A48-946C-71E0BA8B8373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32614-6139-450A-9943-1D57F64F20C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391886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27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3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39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0187CB-D9E1-40E6-83C8-9C22368D6F77}" type="datetimeFigureOut">
              <a:rPr lang="id-ID"/>
              <a:pPr>
                <a:defRPr/>
              </a:pPr>
              <a:t>05/05/2017</a:t>
            </a:fld>
            <a:endParaRPr 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11" y="6248439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50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91382-F24E-4A21-AB65-C667E7C5162A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5775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62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E2A62E8-C0F7-45EB-8EA6-D2DBE0A50E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657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FFBD2DE2-05E3-4E93-A32A-D0025EDAA7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2824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59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84FBEE04-C556-441C-854D-9F1D93A223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314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99021EF6-11F2-461E-92C6-CE8C668BF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53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8571F-1BC4-4637-ADA8-FC1582E68F94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32F6F7-8F3E-47A2-B106-49E0947BFB2D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6838907-BD68-404F-989C-2F70A9FD20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16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17F136F2-161C-4466-A2AD-CFF4672C7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5621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D4FD8080-D330-4EC5-9E59-339ADE9CC2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0895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20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B235DCEC-443A-42EE-B225-B7E50E18A1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5380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9AFBB13A-3DB5-4285-A118-A52BDE3A0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714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7A272181-EB70-4F26-A1C9-AA7D38A1F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547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827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827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Rockwell" pitchFamily="18" charset="0"/>
                <a:ea typeface="MS PGothic" pitchFamily="34" charset="-128"/>
              </a:defRPr>
            </a:lvl1pPr>
          </a:lstStyle>
          <a:p>
            <a:pPr>
              <a:defRPr/>
            </a:pPr>
            <a:fld id="{FB50C9D0-14F9-4E18-B9F3-214A1EFEAC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2962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5410200" y="3810003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flipV="1">
            <a:off x="5410200" y="3897317"/>
            <a:ext cx="3733800" cy="19208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5410200" y="4114800"/>
            <a:ext cx="3733800" cy="9526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5410201" y="4164016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5410201" y="4198938"/>
            <a:ext cx="1965325" cy="9526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1" name="Rounded Rectangle 10"/>
          <p:cNvSpPr/>
          <p:nvPr/>
        </p:nvSpPr>
        <p:spPr bwMode="white">
          <a:xfrm>
            <a:off x="5410202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2" name="Rounded Rectangle 11"/>
          <p:cNvSpPr/>
          <p:nvPr/>
        </p:nvSpPr>
        <p:spPr bwMode="white">
          <a:xfrm>
            <a:off x="7377113" y="4060825"/>
            <a:ext cx="1600200" cy="3651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649680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675072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92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A0C0D2DF-DA3F-46B4-8F20-6218184F873A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628"/>
            <a:ext cx="747712" cy="365125"/>
          </a:xfrm>
        </p:spPr>
        <p:txBody>
          <a:bodyPr/>
          <a:lstStyle>
            <a:lvl1pPr algn="r" defTabSz="45720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prstClr val="white"/>
                </a:solidFill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69137938-244E-47A8-A8D5-9316DB23CC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224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13F504B8-0538-4992-9E80-83A63CBCFD7B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56FB34C5-58D3-439D-B555-A4866A3BD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3267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6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90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4BF8D8D9-169E-43D1-9755-23477CB882CB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A8BA2E67-A7AA-4D1C-A522-9B84BBDEEA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29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89" y="514927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AFE0A-0793-4C9B-81FD-CABBC1DE96A2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4EB27-76E4-4446-BEF5-5C767EF5D165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4C6A9F9D-4B1B-41A3-98D5-A6B17BD6EC6F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D666DC6A-0C92-40BA-B9EF-73AB888F37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5017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36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17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6BF92173-6261-4B91-BCEA-A9C9D6D3FCD1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C970E1EA-D364-4FFE-8012-AC364C10C9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629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8ED5FC1C-C19F-421E-8F01-2348FAB3E48C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5AC8026F-8376-4F4F-ABCD-16E8089F60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6094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EE3743B3-6665-459B-A3BE-6ECCFCE86303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7E7E6BEF-F37E-4C2C-AEBF-0EEEA07AFF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3312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B3343E1F-8C47-4EA3-8B72-92C66EB5E503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C06F8FAC-78BA-431C-AFF6-758E57FD78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4097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7" y="1109161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9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87E7C034-EB56-47FF-B489-3660B264B488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BC93AFC5-73CD-4077-8FB8-715BE1076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155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15B401AC-8C8F-43B6-B032-BEAF913218F3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6E2777C3-B7EC-4ED8-B68E-E23378C0E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5163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506B983D-953E-444B-B412-47C08AA01EA6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4EDD1A8B-D45A-4D3C-8DF3-62B80A4DC6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413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07531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5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D485-9343-486C-ABA1-A0C7D165CA63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B1B181-B3D5-4DCA-B848-C1DDB3F3994A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4"/>
            <a:ext cx="6347714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d-ID" noProof="0"/>
              <a:t>Klik ikon untuk menambahkan gambar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9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DF4B1-55CF-42AE-8BB0-A7498B9E3927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B45B1-AD8E-4D03-99F6-9FA7A6C096B6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9253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4948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2340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24300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68407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9615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1453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1195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7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7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B029-A166-4C39-AB92-E647B354CAB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2882D-A442-41B9-9400-89F52106018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6309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ange-and-white-glowing-futuristic-background-thumb6591681.jpg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4"/>
            <a:ext cx="8229600" cy="5493258"/>
          </a:xfrm>
          <a:prstGeom prst="rect">
            <a:avLst/>
          </a:prstGeom>
        </p:spPr>
      </p:pic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4495800"/>
            <a:ext cx="8153400" cy="2362200"/>
          </a:xfrm>
          <a:custGeom>
            <a:avLst/>
            <a:gdLst/>
            <a:ahLst/>
            <a:cxnLst>
              <a:cxn ang="0">
                <a:pos x="2102" y="511"/>
              </a:cxn>
              <a:cxn ang="0">
                <a:pos x="2136" y="47"/>
              </a:cxn>
              <a:cxn ang="0">
                <a:pos x="0" y="211"/>
              </a:cxn>
              <a:cxn ang="0">
                <a:pos x="0" y="511"/>
              </a:cxn>
              <a:cxn ang="0">
                <a:pos x="0" y="1471"/>
              </a:cxn>
              <a:cxn ang="0">
                <a:pos x="1927" y="1471"/>
              </a:cxn>
              <a:cxn ang="0">
                <a:pos x="1939" y="1428"/>
              </a:cxn>
              <a:cxn ang="0">
                <a:pos x="2102" y="511"/>
              </a:cxn>
            </a:cxnLst>
            <a:rect l="0" t="0" r="r" b="b"/>
            <a:pathLst>
              <a:path w="2136" h="1471">
                <a:moveTo>
                  <a:pt x="2102" y="511"/>
                </a:moveTo>
                <a:cubicBezTo>
                  <a:pt x="2118" y="354"/>
                  <a:pt x="2129" y="199"/>
                  <a:pt x="2136" y="47"/>
                </a:cubicBezTo>
                <a:cubicBezTo>
                  <a:pt x="1803" y="0"/>
                  <a:pt x="976" y="63"/>
                  <a:pt x="0" y="211"/>
                </a:cubicBezTo>
                <a:cubicBezTo>
                  <a:pt x="0" y="511"/>
                  <a:pt x="0" y="511"/>
                  <a:pt x="0" y="511"/>
                </a:cubicBezTo>
                <a:cubicBezTo>
                  <a:pt x="0" y="1471"/>
                  <a:pt x="0" y="1471"/>
                  <a:pt x="0" y="1471"/>
                </a:cubicBezTo>
                <a:cubicBezTo>
                  <a:pt x="1927" y="1471"/>
                  <a:pt x="1927" y="1471"/>
                  <a:pt x="1927" y="1471"/>
                </a:cubicBezTo>
                <a:cubicBezTo>
                  <a:pt x="1931" y="1457"/>
                  <a:pt x="1935" y="1443"/>
                  <a:pt x="1939" y="1428"/>
                </a:cubicBezTo>
                <a:cubicBezTo>
                  <a:pt x="2019" y="1131"/>
                  <a:pt x="2071" y="819"/>
                  <a:pt x="2102" y="51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91421" tIns="45711" rIns="91421" bIns="45711"/>
          <a:lstStyle/>
          <a:p>
            <a:pPr>
              <a:defRPr/>
            </a:pP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" name="Freeform 16"/>
          <p:cNvSpPr>
            <a:spLocks/>
          </p:cNvSpPr>
          <p:nvPr userDrawn="1"/>
        </p:nvSpPr>
        <p:spPr bwMode="auto">
          <a:xfrm>
            <a:off x="7343776" y="0"/>
            <a:ext cx="1800225" cy="6858000"/>
          </a:xfrm>
          <a:custGeom>
            <a:avLst/>
            <a:gdLst>
              <a:gd name="T0" fmla="*/ 502 w 502"/>
              <a:gd name="T1" fmla="*/ 0 h 3168"/>
              <a:gd name="T2" fmla="*/ 93 w 502"/>
              <a:gd name="T3" fmla="*/ 0 h 3168"/>
              <a:gd name="T4" fmla="*/ 0 w 502"/>
              <a:gd name="T5" fmla="*/ 3168 h 3168"/>
              <a:gd name="T6" fmla="*/ 502 w 502"/>
              <a:gd name="T7" fmla="*/ 3168 h 3168"/>
              <a:gd name="T8" fmla="*/ 502 w 502"/>
              <a:gd name="T9" fmla="*/ 0 h 31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2" h="3168">
                <a:moveTo>
                  <a:pt x="502" y="0"/>
                </a:moveTo>
                <a:cubicBezTo>
                  <a:pt x="93" y="0"/>
                  <a:pt x="93" y="0"/>
                  <a:pt x="93" y="0"/>
                </a:cubicBezTo>
                <a:cubicBezTo>
                  <a:pt x="146" y="383"/>
                  <a:pt x="323" y="1900"/>
                  <a:pt x="0" y="3168"/>
                </a:cubicBezTo>
                <a:cubicBezTo>
                  <a:pt x="502" y="3168"/>
                  <a:pt x="502" y="3168"/>
                  <a:pt x="502" y="3168"/>
                </a:cubicBezTo>
                <a:lnTo>
                  <a:pt x="502" y="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1" tIns="45711" rIns="91421" bIns="4571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grpSp>
        <p:nvGrpSpPr>
          <p:cNvPr id="7" name="Group 32"/>
          <p:cNvGrpSpPr>
            <a:grpSpLocks/>
          </p:cNvGrpSpPr>
          <p:nvPr userDrawn="1"/>
        </p:nvGrpSpPr>
        <p:grpSpPr bwMode="auto">
          <a:xfrm>
            <a:off x="1143000" y="228600"/>
            <a:ext cx="1828800" cy="638176"/>
            <a:chOff x="1142908" y="428625"/>
            <a:chExt cx="1828892" cy="638175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142908" y="752475"/>
              <a:ext cx="1295465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576" tIns="36576" rIns="36576" bIns="36576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lnSpc>
                  <a:spcPct val="88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id-ID" sz="1200" b="1" smtClean="0">
                  <a:solidFill>
                    <a:srgbClr val="EF792F"/>
                  </a:solidFill>
                  <a:latin typeface="Arial Black" pitchFamily="34" charset="0"/>
                </a:rPr>
                <a:t>2014</a:t>
              </a:r>
              <a:endParaRPr lang="en-US" sz="1200" b="1" smtClean="0">
                <a:solidFill>
                  <a:srgbClr val="EF792F"/>
                </a:solidFill>
                <a:latin typeface="Arial Black" pitchFamily="34" charset="0"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142908" y="428625"/>
              <a:ext cx="1828892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576" tIns="36576" rIns="36576" bIns="36576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id-ID" sz="2400" smtClean="0">
                  <a:solidFill>
                    <a:srgbClr val="676767"/>
                  </a:solidFill>
                  <a:latin typeface="Arial Narrow" pitchFamily="34" charset="0"/>
                </a:rPr>
                <a:t>BNPB</a:t>
              </a:r>
              <a:endParaRPr lang="en-US" sz="2400" smtClean="0">
                <a:solidFill>
                  <a:srgbClr val="676767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Picture 2" descr="C:\Users\VPCW125AG\AppData\Local\Microsoft\Windows\Temporary Internet Files\Content.Outlook\BET1C7OF\LOGO BNPB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7" y="169903"/>
            <a:ext cx="69691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81600"/>
            <a:ext cx="6400800" cy="6858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867400"/>
            <a:ext cx="640080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84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AE2D1-7071-4437-BF5D-FE98976358F9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39E18B-F218-4B3C-92FF-75EEBF9F01B1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and Pho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>
            <a:grpSpLocks/>
          </p:cNvGrpSpPr>
          <p:nvPr userDrawn="1"/>
        </p:nvGrpSpPr>
        <p:grpSpPr bwMode="auto">
          <a:xfrm>
            <a:off x="4" y="0"/>
            <a:ext cx="1482725" cy="6858000"/>
            <a:chOff x="103279934" y="105155999"/>
            <a:chExt cx="1235004" cy="5715001"/>
          </a:xfrm>
        </p:grpSpPr>
        <p:sp>
          <p:nvSpPr>
            <p:cNvPr id="7" name="Freeform 4"/>
            <p:cNvSpPr>
              <a:spLocks noEditPoints="1"/>
            </p:cNvSpPr>
            <p:nvPr/>
          </p:nvSpPr>
          <p:spPr bwMode="auto">
            <a:xfrm>
              <a:off x="103279934" y="105155999"/>
              <a:ext cx="1141123" cy="5715001"/>
            </a:xfrm>
            <a:custGeom>
              <a:avLst/>
              <a:gdLst>
                <a:gd name="T0" fmla="*/ 178 w 630"/>
                <a:gd name="T1" fmla="*/ 3168 h 3168"/>
                <a:gd name="T2" fmla="*/ 124 w 630"/>
                <a:gd name="T3" fmla="*/ 3168 h 3168"/>
                <a:gd name="T4" fmla="*/ 0 w 630"/>
                <a:gd name="T5" fmla="*/ 685 h 3168"/>
                <a:gd name="T6" fmla="*/ 0 w 630"/>
                <a:gd name="T7" fmla="*/ 0 h 3168"/>
                <a:gd name="T8" fmla="*/ 418 w 630"/>
                <a:gd name="T9" fmla="*/ 0 h 3168"/>
                <a:gd name="T10" fmla="*/ 178 w 630"/>
                <a:gd name="T11" fmla="*/ 3168 h 3168"/>
                <a:gd name="T12" fmla="*/ 124 w 630"/>
                <a:gd name="T13" fmla="*/ 3168 h 3168"/>
                <a:gd name="T14" fmla="*/ 0 w 630"/>
                <a:gd name="T15" fmla="*/ 685 h 3168"/>
                <a:gd name="T16" fmla="*/ 0 w 630"/>
                <a:gd name="T17" fmla="*/ 3168 h 3168"/>
                <a:gd name="T18" fmla="*/ 124 w 630"/>
                <a:gd name="T19" fmla="*/ 3168 h 3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0" h="3168">
                  <a:moveTo>
                    <a:pt x="178" y="3168"/>
                  </a:moveTo>
                  <a:cubicBezTo>
                    <a:pt x="124" y="3168"/>
                    <a:pt x="124" y="3168"/>
                    <a:pt x="124" y="3168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76" y="384"/>
                    <a:pt x="630" y="1741"/>
                    <a:pt x="178" y="3168"/>
                  </a:cubicBezTo>
                  <a:close/>
                  <a:moveTo>
                    <a:pt x="124" y="3168"/>
                  </a:moveTo>
                  <a:cubicBezTo>
                    <a:pt x="0" y="685"/>
                    <a:pt x="0" y="685"/>
                    <a:pt x="0" y="685"/>
                  </a:cubicBezTo>
                  <a:cubicBezTo>
                    <a:pt x="0" y="3168"/>
                    <a:pt x="0" y="3168"/>
                    <a:pt x="0" y="3168"/>
                  </a:cubicBezTo>
                  <a:lnTo>
                    <a:pt x="124" y="316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103615774" y="105155999"/>
              <a:ext cx="899146" cy="5715001"/>
              <a:chOff x="102932440" y="105155999"/>
              <a:chExt cx="1582498" cy="10058401"/>
            </a:xfrm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02932471" y="105155999"/>
                <a:ext cx="1373050" cy="10058401"/>
              </a:xfrm>
              <a:custGeom>
                <a:avLst/>
                <a:gdLst>
                  <a:gd name="T0" fmla="*/ 160 w 430"/>
                  <a:gd name="T1" fmla="*/ 0 h 3164"/>
                  <a:gd name="T2" fmla="*/ 0 w 430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30" h="3164">
                    <a:moveTo>
                      <a:pt x="160" y="0"/>
                    </a:moveTo>
                    <a:cubicBezTo>
                      <a:pt x="430" y="1502"/>
                      <a:pt x="90" y="2850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03235007" y="105155999"/>
                <a:ext cx="1156621" cy="10058401"/>
              </a:xfrm>
              <a:custGeom>
                <a:avLst/>
                <a:gdLst>
                  <a:gd name="T0" fmla="*/ 42 w 362"/>
                  <a:gd name="T1" fmla="*/ 0 h 3164"/>
                  <a:gd name="T2" fmla="*/ 0 w 362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62" h="3164">
                    <a:moveTo>
                      <a:pt x="42" y="0"/>
                    </a:moveTo>
                    <a:cubicBezTo>
                      <a:pt x="362" y="1456"/>
                      <a:pt x="90" y="2791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03295514" y="105155999"/>
                <a:ext cx="1219454" cy="10058401"/>
              </a:xfrm>
              <a:custGeom>
                <a:avLst/>
                <a:gdLst>
                  <a:gd name="T0" fmla="*/ 80 w 382"/>
                  <a:gd name="T1" fmla="*/ 0 h 3164"/>
                  <a:gd name="T2" fmla="*/ 0 w 382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2" h="3164">
                    <a:moveTo>
                      <a:pt x="80" y="0"/>
                    </a:moveTo>
                    <a:cubicBezTo>
                      <a:pt x="382" y="1458"/>
                      <a:pt x="96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03162865" y="105155999"/>
                <a:ext cx="1231090" cy="10058401"/>
              </a:xfrm>
              <a:custGeom>
                <a:avLst/>
                <a:gdLst>
                  <a:gd name="T0" fmla="*/ 87 w 386"/>
                  <a:gd name="T1" fmla="*/ 0 h 3164"/>
                  <a:gd name="T2" fmla="*/ 0 w 386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6" h="3164">
                    <a:moveTo>
                      <a:pt x="87" y="0"/>
                    </a:moveTo>
                    <a:cubicBezTo>
                      <a:pt x="386" y="1461"/>
                      <a:pt x="95" y="2793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03055813" y="105155999"/>
                <a:ext cx="1217126" cy="10058401"/>
              </a:xfrm>
              <a:custGeom>
                <a:avLst/>
                <a:gdLst>
                  <a:gd name="T0" fmla="*/ 79 w 381"/>
                  <a:gd name="T1" fmla="*/ 0 h 3164"/>
                  <a:gd name="T2" fmla="*/ 0 w 381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1" h="3164">
                    <a:moveTo>
                      <a:pt x="79" y="0"/>
                    </a:moveTo>
                    <a:cubicBezTo>
                      <a:pt x="381" y="1458"/>
                      <a:pt x="95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pic>
        <p:nvPicPr>
          <p:cNvPr id="16" name="Picture 2" descr="C:\Users\VPCW125AG\AppData\Local\Microsoft\Windows\Temporary Internet Files\Content.Outlook\BET1C7OF\LOGO BNP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571503"/>
            <a:ext cx="6969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6400800" cy="685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828800"/>
            <a:ext cx="3657600" cy="46482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buFontTx/>
              <a:buNone/>
              <a:defRPr sz="2400">
                <a:solidFill>
                  <a:schemeClr val="bg1"/>
                </a:solidFill>
              </a:defRPr>
            </a:lvl2pPr>
            <a:lvl3pPr>
              <a:buFontTx/>
              <a:buNone/>
              <a:defRPr sz="2000">
                <a:solidFill>
                  <a:schemeClr val="bg1"/>
                </a:solidFill>
              </a:defRPr>
            </a:lvl3pPr>
            <a:lvl4pPr>
              <a:buFontTx/>
              <a:buNone/>
              <a:defRPr sz="1800">
                <a:solidFill>
                  <a:schemeClr val="bg1"/>
                </a:solidFill>
              </a:defRPr>
            </a:lvl4pPr>
            <a:lvl5pPr>
              <a:buFontTx/>
              <a:buNone/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486400" y="1828800"/>
            <a:ext cx="3124200" cy="4648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06" indent="0">
              <a:buNone/>
              <a:defRPr sz="2800"/>
            </a:lvl2pPr>
            <a:lvl3pPr marL="914212" indent="0">
              <a:buNone/>
              <a:defRPr sz="2400"/>
            </a:lvl3pPr>
            <a:lvl4pPr marL="1371320" indent="0">
              <a:buNone/>
              <a:defRPr sz="2000"/>
            </a:lvl4pPr>
            <a:lvl5pPr marL="1828426" indent="0">
              <a:buNone/>
              <a:defRPr sz="2000"/>
            </a:lvl5pPr>
            <a:lvl6pPr marL="2285532" indent="0">
              <a:buNone/>
              <a:defRPr sz="2000"/>
            </a:lvl6pPr>
            <a:lvl7pPr marL="2742640" indent="0">
              <a:buNone/>
              <a:defRPr sz="2000"/>
            </a:lvl7pPr>
            <a:lvl8pPr marL="3199744" indent="0">
              <a:buNone/>
              <a:defRPr sz="2000"/>
            </a:lvl8pPr>
            <a:lvl9pPr marL="365685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9" name="Subtitle 2"/>
          <p:cNvSpPr>
            <a:spLocks noGrp="1"/>
          </p:cNvSpPr>
          <p:nvPr>
            <p:ph type="subTitle" idx="11"/>
          </p:nvPr>
        </p:nvSpPr>
        <p:spPr>
          <a:xfrm>
            <a:off x="1371600" y="1143000"/>
            <a:ext cx="6400800" cy="4572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3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4367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/>
          <p:cNvGrpSpPr>
            <a:grpSpLocks/>
          </p:cNvGrpSpPr>
          <p:nvPr userDrawn="1"/>
        </p:nvGrpSpPr>
        <p:grpSpPr bwMode="auto">
          <a:xfrm>
            <a:off x="4" y="0"/>
            <a:ext cx="1482725" cy="6858000"/>
            <a:chOff x="103279934" y="105155999"/>
            <a:chExt cx="1235004" cy="5715001"/>
          </a:xfrm>
        </p:grpSpPr>
        <p:sp>
          <p:nvSpPr>
            <p:cNvPr id="6" name="Freeform 4"/>
            <p:cNvSpPr>
              <a:spLocks noEditPoints="1"/>
            </p:cNvSpPr>
            <p:nvPr/>
          </p:nvSpPr>
          <p:spPr bwMode="auto">
            <a:xfrm>
              <a:off x="103279934" y="105155999"/>
              <a:ext cx="1141123" cy="5715001"/>
            </a:xfrm>
            <a:custGeom>
              <a:avLst/>
              <a:gdLst>
                <a:gd name="T0" fmla="*/ 178 w 630"/>
                <a:gd name="T1" fmla="*/ 3168 h 3168"/>
                <a:gd name="T2" fmla="*/ 124 w 630"/>
                <a:gd name="T3" fmla="*/ 3168 h 3168"/>
                <a:gd name="T4" fmla="*/ 0 w 630"/>
                <a:gd name="T5" fmla="*/ 685 h 3168"/>
                <a:gd name="T6" fmla="*/ 0 w 630"/>
                <a:gd name="T7" fmla="*/ 0 h 3168"/>
                <a:gd name="T8" fmla="*/ 418 w 630"/>
                <a:gd name="T9" fmla="*/ 0 h 3168"/>
                <a:gd name="T10" fmla="*/ 178 w 630"/>
                <a:gd name="T11" fmla="*/ 3168 h 3168"/>
                <a:gd name="T12" fmla="*/ 124 w 630"/>
                <a:gd name="T13" fmla="*/ 3168 h 3168"/>
                <a:gd name="T14" fmla="*/ 0 w 630"/>
                <a:gd name="T15" fmla="*/ 685 h 3168"/>
                <a:gd name="T16" fmla="*/ 0 w 630"/>
                <a:gd name="T17" fmla="*/ 3168 h 3168"/>
                <a:gd name="T18" fmla="*/ 124 w 630"/>
                <a:gd name="T19" fmla="*/ 3168 h 3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0" h="3168">
                  <a:moveTo>
                    <a:pt x="178" y="3168"/>
                  </a:moveTo>
                  <a:cubicBezTo>
                    <a:pt x="124" y="3168"/>
                    <a:pt x="124" y="3168"/>
                    <a:pt x="124" y="3168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76" y="384"/>
                    <a:pt x="630" y="1741"/>
                    <a:pt x="178" y="3168"/>
                  </a:cubicBezTo>
                  <a:close/>
                  <a:moveTo>
                    <a:pt x="124" y="3168"/>
                  </a:moveTo>
                  <a:cubicBezTo>
                    <a:pt x="0" y="685"/>
                    <a:pt x="0" y="685"/>
                    <a:pt x="0" y="685"/>
                  </a:cubicBezTo>
                  <a:cubicBezTo>
                    <a:pt x="0" y="3168"/>
                    <a:pt x="0" y="3168"/>
                    <a:pt x="0" y="3168"/>
                  </a:cubicBezTo>
                  <a:lnTo>
                    <a:pt x="124" y="316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103615774" y="105155999"/>
              <a:ext cx="899146" cy="5715001"/>
              <a:chOff x="102932440" y="105155999"/>
              <a:chExt cx="1582498" cy="10058401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2932471" y="105155999"/>
                <a:ext cx="1373050" cy="10058401"/>
              </a:xfrm>
              <a:custGeom>
                <a:avLst/>
                <a:gdLst>
                  <a:gd name="T0" fmla="*/ 160 w 430"/>
                  <a:gd name="T1" fmla="*/ 0 h 3164"/>
                  <a:gd name="T2" fmla="*/ 0 w 430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30" h="3164">
                    <a:moveTo>
                      <a:pt x="160" y="0"/>
                    </a:moveTo>
                    <a:cubicBezTo>
                      <a:pt x="430" y="1502"/>
                      <a:pt x="90" y="2850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103235007" y="105155999"/>
                <a:ext cx="1156621" cy="10058401"/>
              </a:xfrm>
              <a:custGeom>
                <a:avLst/>
                <a:gdLst>
                  <a:gd name="T0" fmla="*/ 42 w 362"/>
                  <a:gd name="T1" fmla="*/ 0 h 3164"/>
                  <a:gd name="T2" fmla="*/ 0 w 362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62" h="3164">
                    <a:moveTo>
                      <a:pt x="42" y="0"/>
                    </a:moveTo>
                    <a:cubicBezTo>
                      <a:pt x="362" y="1456"/>
                      <a:pt x="90" y="2791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03295514" y="105155999"/>
                <a:ext cx="1219454" cy="10058401"/>
              </a:xfrm>
              <a:custGeom>
                <a:avLst/>
                <a:gdLst>
                  <a:gd name="T0" fmla="*/ 80 w 382"/>
                  <a:gd name="T1" fmla="*/ 0 h 3164"/>
                  <a:gd name="T2" fmla="*/ 0 w 382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2" h="3164">
                    <a:moveTo>
                      <a:pt x="80" y="0"/>
                    </a:moveTo>
                    <a:cubicBezTo>
                      <a:pt x="382" y="1458"/>
                      <a:pt x="96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03162865" y="105155999"/>
                <a:ext cx="1231090" cy="10058401"/>
              </a:xfrm>
              <a:custGeom>
                <a:avLst/>
                <a:gdLst>
                  <a:gd name="T0" fmla="*/ 87 w 386"/>
                  <a:gd name="T1" fmla="*/ 0 h 3164"/>
                  <a:gd name="T2" fmla="*/ 0 w 386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6" h="3164">
                    <a:moveTo>
                      <a:pt x="87" y="0"/>
                    </a:moveTo>
                    <a:cubicBezTo>
                      <a:pt x="386" y="1461"/>
                      <a:pt x="95" y="2793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03055813" y="105155999"/>
                <a:ext cx="1217126" cy="10058401"/>
              </a:xfrm>
              <a:custGeom>
                <a:avLst/>
                <a:gdLst>
                  <a:gd name="T0" fmla="*/ 79 w 381"/>
                  <a:gd name="T1" fmla="*/ 0 h 3164"/>
                  <a:gd name="T2" fmla="*/ 0 w 381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1" h="3164">
                    <a:moveTo>
                      <a:pt x="79" y="0"/>
                    </a:moveTo>
                    <a:cubicBezTo>
                      <a:pt x="381" y="1458"/>
                      <a:pt x="95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pic>
        <p:nvPicPr>
          <p:cNvPr id="15" name="Picture 2" descr="C:\Users\VPCW125AG\AppData\Local\Microsoft\Windows\Temporary Internet Files\Content.Outlook\BET1C7OF\LOGO BNP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571503"/>
            <a:ext cx="6969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28800"/>
            <a:ext cx="7315200" cy="46482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6400800" cy="685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1"/>
          </p:nvPr>
        </p:nvSpPr>
        <p:spPr>
          <a:xfrm>
            <a:off x="1371600" y="1143000"/>
            <a:ext cx="6400800" cy="4572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3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262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Text and Pho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/>
          <p:cNvGrpSpPr>
            <a:grpSpLocks/>
          </p:cNvGrpSpPr>
          <p:nvPr userDrawn="1"/>
        </p:nvGrpSpPr>
        <p:grpSpPr bwMode="auto">
          <a:xfrm>
            <a:off x="4" y="0"/>
            <a:ext cx="1482725" cy="6858000"/>
            <a:chOff x="103279934" y="105155999"/>
            <a:chExt cx="1235004" cy="5715001"/>
          </a:xfrm>
        </p:grpSpPr>
        <p:sp>
          <p:nvSpPr>
            <p:cNvPr id="6" name="Freeform 4"/>
            <p:cNvSpPr>
              <a:spLocks noEditPoints="1"/>
            </p:cNvSpPr>
            <p:nvPr/>
          </p:nvSpPr>
          <p:spPr bwMode="auto">
            <a:xfrm>
              <a:off x="103279934" y="105155999"/>
              <a:ext cx="1141123" cy="5715001"/>
            </a:xfrm>
            <a:custGeom>
              <a:avLst/>
              <a:gdLst>
                <a:gd name="T0" fmla="*/ 178 w 630"/>
                <a:gd name="T1" fmla="*/ 3168 h 3168"/>
                <a:gd name="T2" fmla="*/ 124 w 630"/>
                <a:gd name="T3" fmla="*/ 3168 h 3168"/>
                <a:gd name="T4" fmla="*/ 0 w 630"/>
                <a:gd name="T5" fmla="*/ 685 h 3168"/>
                <a:gd name="T6" fmla="*/ 0 w 630"/>
                <a:gd name="T7" fmla="*/ 0 h 3168"/>
                <a:gd name="T8" fmla="*/ 418 w 630"/>
                <a:gd name="T9" fmla="*/ 0 h 3168"/>
                <a:gd name="T10" fmla="*/ 178 w 630"/>
                <a:gd name="T11" fmla="*/ 3168 h 3168"/>
                <a:gd name="T12" fmla="*/ 124 w 630"/>
                <a:gd name="T13" fmla="*/ 3168 h 3168"/>
                <a:gd name="T14" fmla="*/ 0 w 630"/>
                <a:gd name="T15" fmla="*/ 685 h 3168"/>
                <a:gd name="T16" fmla="*/ 0 w 630"/>
                <a:gd name="T17" fmla="*/ 3168 h 3168"/>
                <a:gd name="T18" fmla="*/ 124 w 630"/>
                <a:gd name="T19" fmla="*/ 3168 h 3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0" h="3168">
                  <a:moveTo>
                    <a:pt x="178" y="3168"/>
                  </a:moveTo>
                  <a:cubicBezTo>
                    <a:pt x="124" y="3168"/>
                    <a:pt x="124" y="3168"/>
                    <a:pt x="124" y="3168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76" y="384"/>
                    <a:pt x="630" y="1741"/>
                    <a:pt x="178" y="3168"/>
                  </a:cubicBezTo>
                  <a:close/>
                  <a:moveTo>
                    <a:pt x="124" y="3168"/>
                  </a:moveTo>
                  <a:cubicBezTo>
                    <a:pt x="0" y="685"/>
                    <a:pt x="0" y="685"/>
                    <a:pt x="0" y="685"/>
                  </a:cubicBezTo>
                  <a:cubicBezTo>
                    <a:pt x="0" y="3168"/>
                    <a:pt x="0" y="3168"/>
                    <a:pt x="0" y="3168"/>
                  </a:cubicBezTo>
                  <a:lnTo>
                    <a:pt x="124" y="316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103615774" y="105155999"/>
              <a:ext cx="899146" cy="5715001"/>
              <a:chOff x="102932440" y="105155999"/>
              <a:chExt cx="1582498" cy="10058401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2932471" y="105155999"/>
                <a:ext cx="1373050" cy="10058401"/>
              </a:xfrm>
              <a:custGeom>
                <a:avLst/>
                <a:gdLst>
                  <a:gd name="T0" fmla="*/ 160 w 430"/>
                  <a:gd name="T1" fmla="*/ 0 h 3164"/>
                  <a:gd name="T2" fmla="*/ 0 w 430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30" h="3164">
                    <a:moveTo>
                      <a:pt x="160" y="0"/>
                    </a:moveTo>
                    <a:cubicBezTo>
                      <a:pt x="430" y="1502"/>
                      <a:pt x="90" y="2850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103235007" y="105155999"/>
                <a:ext cx="1156621" cy="10058401"/>
              </a:xfrm>
              <a:custGeom>
                <a:avLst/>
                <a:gdLst>
                  <a:gd name="T0" fmla="*/ 42 w 362"/>
                  <a:gd name="T1" fmla="*/ 0 h 3164"/>
                  <a:gd name="T2" fmla="*/ 0 w 362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62" h="3164">
                    <a:moveTo>
                      <a:pt x="42" y="0"/>
                    </a:moveTo>
                    <a:cubicBezTo>
                      <a:pt x="362" y="1456"/>
                      <a:pt x="90" y="2791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03295514" y="105155999"/>
                <a:ext cx="1219454" cy="10058401"/>
              </a:xfrm>
              <a:custGeom>
                <a:avLst/>
                <a:gdLst>
                  <a:gd name="T0" fmla="*/ 80 w 382"/>
                  <a:gd name="T1" fmla="*/ 0 h 3164"/>
                  <a:gd name="T2" fmla="*/ 0 w 382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2" h="3164">
                    <a:moveTo>
                      <a:pt x="80" y="0"/>
                    </a:moveTo>
                    <a:cubicBezTo>
                      <a:pt x="382" y="1458"/>
                      <a:pt x="96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03162865" y="105155999"/>
                <a:ext cx="1231090" cy="10058401"/>
              </a:xfrm>
              <a:custGeom>
                <a:avLst/>
                <a:gdLst>
                  <a:gd name="T0" fmla="*/ 87 w 386"/>
                  <a:gd name="T1" fmla="*/ 0 h 3164"/>
                  <a:gd name="T2" fmla="*/ 0 w 386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6" h="3164">
                    <a:moveTo>
                      <a:pt x="87" y="0"/>
                    </a:moveTo>
                    <a:cubicBezTo>
                      <a:pt x="386" y="1461"/>
                      <a:pt x="95" y="2793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03055813" y="105155999"/>
                <a:ext cx="1217126" cy="10058401"/>
              </a:xfrm>
              <a:custGeom>
                <a:avLst/>
                <a:gdLst>
                  <a:gd name="T0" fmla="*/ 79 w 381"/>
                  <a:gd name="T1" fmla="*/ 0 h 3164"/>
                  <a:gd name="T2" fmla="*/ 0 w 381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1" h="3164">
                    <a:moveTo>
                      <a:pt x="79" y="0"/>
                    </a:moveTo>
                    <a:cubicBezTo>
                      <a:pt x="381" y="1458"/>
                      <a:pt x="95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pic>
        <p:nvPicPr>
          <p:cNvPr id="14" name="Picture 2" descr="C:\Users\VPCW125AG\AppData\Local\Microsoft\Windows\Temporary Internet Files\Content.Outlook\BET1C7OF\LOGO BNP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25" y="244475"/>
            <a:ext cx="107315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1371600" y="2057400"/>
            <a:ext cx="6400800" cy="2895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106" indent="0">
              <a:buNone/>
              <a:defRPr sz="2800"/>
            </a:lvl2pPr>
            <a:lvl3pPr marL="914212" indent="0">
              <a:buNone/>
              <a:defRPr sz="2400"/>
            </a:lvl3pPr>
            <a:lvl4pPr marL="1371320" indent="0">
              <a:buNone/>
              <a:defRPr sz="2000"/>
            </a:lvl4pPr>
            <a:lvl5pPr marL="1828426" indent="0">
              <a:buNone/>
              <a:defRPr sz="2000"/>
            </a:lvl5pPr>
            <a:lvl6pPr marL="2285532" indent="0">
              <a:buNone/>
              <a:defRPr sz="2000"/>
            </a:lvl6pPr>
            <a:lvl7pPr marL="2742640" indent="0">
              <a:buNone/>
              <a:defRPr sz="2000"/>
            </a:lvl7pPr>
            <a:lvl8pPr marL="3199744" indent="0">
              <a:buNone/>
              <a:defRPr sz="2000"/>
            </a:lvl8pPr>
            <a:lvl9pPr marL="365685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447800" y="5257800"/>
            <a:ext cx="6400800" cy="685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1"/>
          </p:nvPr>
        </p:nvSpPr>
        <p:spPr>
          <a:xfrm>
            <a:off x="1447800" y="5943600"/>
            <a:ext cx="6400800" cy="4572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3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8178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rot="5400000">
            <a:off x="2440009" y="4191000"/>
            <a:ext cx="53324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219200" y="1524000"/>
            <a:ext cx="792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0696" y="1535116"/>
            <a:ext cx="3808504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00000"/>
                </a:solidFill>
              </a:defRPr>
            </a:lvl1pPr>
            <a:lvl2pPr marL="457106" indent="0">
              <a:buNone/>
              <a:defRPr sz="2000" b="1"/>
            </a:lvl2pPr>
            <a:lvl3pPr marL="914212" indent="0">
              <a:buNone/>
              <a:defRPr sz="1800" b="1"/>
            </a:lvl3pPr>
            <a:lvl4pPr marL="1371320" indent="0">
              <a:buNone/>
              <a:defRPr sz="1600" b="1"/>
            </a:lvl4pPr>
            <a:lvl5pPr marL="1828426" indent="0">
              <a:buNone/>
              <a:defRPr sz="1600" b="1"/>
            </a:lvl5pPr>
            <a:lvl6pPr marL="2285532" indent="0">
              <a:buNone/>
              <a:defRPr sz="1600" b="1"/>
            </a:lvl6pPr>
            <a:lvl7pPr marL="2742640" indent="0">
              <a:buNone/>
              <a:defRPr sz="1600" b="1"/>
            </a:lvl7pPr>
            <a:lvl8pPr marL="3199744" indent="0">
              <a:buNone/>
              <a:defRPr sz="1600" b="1"/>
            </a:lvl8pPr>
            <a:lvl9pPr marL="365685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0696" y="2174875"/>
            <a:ext cx="380850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1" y="1535116"/>
            <a:ext cx="3810000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00000"/>
                </a:solidFill>
              </a:defRPr>
            </a:lvl1pPr>
            <a:lvl2pPr marL="457106" indent="0">
              <a:buNone/>
              <a:defRPr sz="2000" b="1"/>
            </a:lvl2pPr>
            <a:lvl3pPr marL="914212" indent="0">
              <a:buNone/>
              <a:defRPr sz="1800" b="1"/>
            </a:lvl3pPr>
            <a:lvl4pPr marL="1371320" indent="0">
              <a:buNone/>
              <a:defRPr sz="1600" b="1"/>
            </a:lvl4pPr>
            <a:lvl5pPr marL="1828426" indent="0">
              <a:buNone/>
              <a:defRPr sz="1600" b="1"/>
            </a:lvl5pPr>
            <a:lvl6pPr marL="2285532" indent="0">
              <a:buNone/>
              <a:defRPr sz="1600" b="1"/>
            </a:lvl6pPr>
            <a:lvl7pPr marL="2742640" indent="0">
              <a:buNone/>
              <a:defRPr sz="1600" b="1"/>
            </a:lvl7pPr>
            <a:lvl8pPr marL="3199744" indent="0">
              <a:buNone/>
              <a:defRPr sz="1600" b="1"/>
            </a:lvl8pPr>
            <a:lvl9pPr marL="36568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1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117909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401763" y="1285877"/>
            <a:ext cx="74295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29" y="1714500"/>
            <a:ext cx="7143800" cy="46434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633896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2771772" cy="204310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428756" y="2643183"/>
            <a:ext cx="2714625" cy="392909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d-ID" dirty="0"/>
          </a:p>
        </p:txBody>
      </p:sp>
      <p:sp>
        <p:nvSpPr>
          <p:cNvPr id="10" name="SmartArt Placeholder 9"/>
          <p:cNvSpPr>
            <a:spLocks noGrp="1"/>
          </p:cNvSpPr>
          <p:nvPr>
            <p:ph type="dgm" sz="quarter" idx="11"/>
          </p:nvPr>
        </p:nvSpPr>
        <p:spPr>
          <a:xfrm>
            <a:off x="4286250" y="500064"/>
            <a:ext cx="4572000" cy="6072187"/>
          </a:xfr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94487346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2084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8217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5919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018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482600" y="790577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0" smtClean="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0" smtClean="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A05E2-9386-4F91-9F46-265047825296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FC718C2-E614-401E-9949-7CDD980D4D5D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89695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9471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654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2893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60576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3615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7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7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5971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7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68385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9005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7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66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5A650-3DB2-41C3-9E72-9C31482CA504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1E05DB-2F4A-4060-8965-EF6B2B0404EF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9372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9149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68578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450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16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38298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8609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7758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9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9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1261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 userDrawn="1"/>
        </p:nvGrpSpPr>
        <p:grpSpPr bwMode="auto">
          <a:xfrm>
            <a:off x="63" y="0"/>
            <a:ext cx="1482725" cy="6858000"/>
            <a:chOff x="103279934" y="105155999"/>
            <a:chExt cx="1235004" cy="5715001"/>
          </a:xfrm>
        </p:grpSpPr>
        <p:sp>
          <p:nvSpPr>
            <p:cNvPr id="11" name="Freeform 4"/>
            <p:cNvSpPr>
              <a:spLocks noEditPoints="1"/>
            </p:cNvSpPr>
            <p:nvPr/>
          </p:nvSpPr>
          <p:spPr bwMode="auto">
            <a:xfrm>
              <a:off x="103279934" y="105155999"/>
              <a:ext cx="1141123" cy="5715001"/>
            </a:xfrm>
            <a:custGeom>
              <a:avLst/>
              <a:gdLst/>
              <a:ahLst/>
              <a:cxnLst>
                <a:cxn ang="0">
                  <a:pos x="178" y="3168"/>
                </a:cxn>
                <a:cxn ang="0">
                  <a:pos x="124" y="3168"/>
                </a:cxn>
                <a:cxn ang="0">
                  <a:pos x="0" y="685"/>
                </a:cxn>
                <a:cxn ang="0">
                  <a:pos x="0" y="0"/>
                </a:cxn>
                <a:cxn ang="0">
                  <a:pos x="418" y="0"/>
                </a:cxn>
                <a:cxn ang="0">
                  <a:pos x="178" y="3168"/>
                </a:cxn>
                <a:cxn ang="0">
                  <a:pos x="124" y="3168"/>
                </a:cxn>
                <a:cxn ang="0">
                  <a:pos x="0" y="685"/>
                </a:cxn>
                <a:cxn ang="0">
                  <a:pos x="0" y="3168"/>
                </a:cxn>
                <a:cxn ang="0">
                  <a:pos x="124" y="3168"/>
                </a:cxn>
              </a:cxnLst>
              <a:rect l="0" t="0" r="r" b="b"/>
              <a:pathLst>
                <a:path w="630" h="3168">
                  <a:moveTo>
                    <a:pt x="178" y="3168"/>
                  </a:moveTo>
                  <a:cubicBezTo>
                    <a:pt x="124" y="3168"/>
                    <a:pt x="124" y="3168"/>
                    <a:pt x="124" y="3168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76" y="384"/>
                    <a:pt x="630" y="1741"/>
                    <a:pt x="178" y="3168"/>
                  </a:cubicBezTo>
                  <a:close/>
                  <a:moveTo>
                    <a:pt x="124" y="3168"/>
                  </a:moveTo>
                  <a:cubicBezTo>
                    <a:pt x="0" y="685"/>
                    <a:pt x="0" y="685"/>
                    <a:pt x="0" y="685"/>
                  </a:cubicBezTo>
                  <a:cubicBezTo>
                    <a:pt x="0" y="3168"/>
                    <a:pt x="0" y="3168"/>
                    <a:pt x="0" y="3168"/>
                  </a:cubicBezTo>
                  <a:lnTo>
                    <a:pt x="124" y="316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ea typeface="ＭＳ Ｐゴシック" pitchFamily="34" charset="-128"/>
              </a:endParaRPr>
            </a:p>
          </p:txBody>
        </p:sp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103615774" y="105155999"/>
              <a:ext cx="899146" cy="5715001"/>
              <a:chOff x="102932440" y="105155999"/>
              <a:chExt cx="1582498" cy="10058401"/>
            </a:xfrm>
          </p:grpSpPr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102932440" y="105155999"/>
                <a:ext cx="1373050" cy="10058401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0" y="3164"/>
                  </a:cxn>
                </a:cxnLst>
                <a:rect l="0" t="0" r="r" b="b"/>
                <a:pathLst>
                  <a:path w="430" h="3164">
                    <a:moveTo>
                      <a:pt x="160" y="0"/>
                    </a:moveTo>
                    <a:cubicBezTo>
                      <a:pt x="430" y="1502"/>
                      <a:pt x="90" y="2850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103234976" y="105155999"/>
                <a:ext cx="1156621" cy="10058401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3164"/>
                  </a:cxn>
                </a:cxnLst>
                <a:rect l="0" t="0" r="r" b="b"/>
                <a:pathLst>
                  <a:path w="362" h="3164">
                    <a:moveTo>
                      <a:pt x="42" y="0"/>
                    </a:moveTo>
                    <a:cubicBezTo>
                      <a:pt x="362" y="1456"/>
                      <a:pt x="90" y="2791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5" name="Freeform 8"/>
              <p:cNvSpPr>
                <a:spLocks/>
              </p:cNvSpPr>
              <p:nvPr/>
            </p:nvSpPr>
            <p:spPr bwMode="auto">
              <a:xfrm>
                <a:off x="103295484" y="105155999"/>
                <a:ext cx="1219454" cy="10058401"/>
              </a:xfrm>
              <a:custGeom>
                <a:avLst/>
                <a:gdLst/>
                <a:ahLst/>
                <a:cxnLst>
                  <a:cxn ang="0">
                    <a:pos x="80" y="0"/>
                  </a:cxn>
                  <a:cxn ang="0">
                    <a:pos x="0" y="3164"/>
                  </a:cxn>
                </a:cxnLst>
                <a:rect l="0" t="0" r="r" b="b"/>
                <a:pathLst>
                  <a:path w="382" h="3164">
                    <a:moveTo>
                      <a:pt x="80" y="0"/>
                    </a:moveTo>
                    <a:cubicBezTo>
                      <a:pt x="382" y="1458"/>
                      <a:pt x="96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103162834" y="105155999"/>
                <a:ext cx="1231090" cy="10058401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0" y="3164"/>
                  </a:cxn>
                </a:cxnLst>
                <a:rect l="0" t="0" r="r" b="b"/>
                <a:pathLst>
                  <a:path w="386" h="3164">
                    <a:moveTo>
                      <a:pt x="87" y="0"/>
                    </a:moveTo>
                    <a:cubicBezTo>
                      <a:pt x="386" y="1461"/>
                      <a:pt x="95" y="2793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103055783" y="105155999"/>
                <a:ext cx="1217126" cy="10058401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64"/>
                  </a:cxn>
                </a:cxnLst>
                <a:rect l="0" t="0" r="r" b="b"/>
                <a:pathLst>
                  <a:path w="381" h="3164">
                    <a:moveTo>
                      <a:pt x="79" y="0"/>
                    </a:moveTo>
                    <a:cubicBezTo>
                      <a:pt x="381" y="1458"/>
                      <a:pt x="95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prstClr val="black"/>
                  </a:solidFill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28800"/>
            <a:ext cx="7315200" cy="46482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57200"/>
            <a:ext cx="6400800" cy="6858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Content Page with Text and Table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1" hasCustomPrompt="1"/>
          </p:nvPr>
        </p:nvSpPr>
        <p:spPr>
          <a:xfrm>
            <a:off x="1371600" y="1143000"/>
            <a:ext cx="6400800" cy="4572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3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Subtitle content page with text and table</a:t>
            </a:r>
            <a:endParaRPr lang="en-US"/>
          </a:p>
        </p:txBody>
      </p:sp>
      <p:pic>
        <p:nvPicPr>
          <p:cNvPr id="18" name="Picture 2" descr="C:\Users\VPCW125AG\AppData\Local\Microsoft\Windows\Temporary Internet Files\Content.Outlook\BET1C7OF\LOGO BNP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462" y="571480"/>
            <a:ext cx="697516" cy="86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793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7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504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 dengan Kutip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482600" y="790577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0" smtClean="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0" smtClean="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34692-0CDA-45ED-8E85-7658A943CD82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C5D6DE2D-AA92-4387-BF7E-8D4B252C8D93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4376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51703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6534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848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4566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40592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19053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8079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022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419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ar atau Sal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4424C-CDD1-4CE6-A224-40028F4627B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38870E91-86DD-4DFC-AB93-F2571058C0AA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13135-FF83-4348-9D53-4CCE6AECB4B4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E2F89-25A3-491E-92F6-E8E5CE6C6C1C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78259322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2FF8C-EF29-441C-A55F-59BB453360B3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B5229-FC68-4FA0-99B7-F26E66ACAF12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77636278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73A79-1B44-4D6A-950A-58587ED9770E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AEB7D-29D6-4321-AA0D-67B393499C53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60618669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A26A3-BF1C-4271-8190-8506504010DD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4D258-446F-44DA-B9BF-928A07D4B166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423603430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082A0-B1C5-4B43-B12D-F52BE5C3BCDE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52569-6D53-4A94-A395-370408C1B821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23712731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1474B-DF17-4386-A7A4-B6E5DC7BDC8B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7D3DC-EC76-4635-B773-D749C63B74C2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07707327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289C2-1F4A-40F5-9E08-1B6DB41443F3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D93BA-29B2-4396-9D96-BD59BB4EB8D5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28091631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A4E05-DFA4-45E4-8921-111E46662ED1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A4EFE-BC4F-49A6-8C26-26FE33F2C9D0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55388669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C48AC-8CAC-4C92-9416-E335E749EE7C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0EF81-C294-4305-B841-7692E2C7CAD4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57459015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3D046-074A-4027-B295-18EBA905ADAD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F7F65-7F9A-44AC-AEBC-AEF370228EE3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549493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6DFFF-3124-4020-9B09-15A6393D98C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63AFBB-0A08-4BB3-9E7A-1116300E91AA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7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7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B990D8-8C64-4706-892E-20FC42919209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B5873-6C50-4703-81C0-9B25DE7E2954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282632732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id-ID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400" y="6553200"/>
            <a:ext cx="2971800" cy="2286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Kamis, 11 Mei 2006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620000" y="6553200"/>
            <a:ext cx="1295400" cy="2286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halaman  </a:t>
            </a:r>
            <a:fld id="{E9A38868-06D3-4A8A-83C2-F48DD12CA1E4}" type="slidenum">
              <a:rPr lang="en-US" b="1"/>
              <a:pPr>
                <a:defRPr/>
              </a:pPr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4448706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8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62779BB0-D0D9-481F-B3B9-CE2F25586A41}" type="datetimeFigureOut">
              <a:rPr lang="en-US" smtClean="0"/>
              <a:pPr/>
              <a:t>5/5/2017</a:t>
            </a:fld>
            <a:endParaRPr lang="en-A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77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EBDDC3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771F89-2351-4D36-BCB7-995A6C4A6F3E}" type="slidenum">
              <a:rPr lang="en-AU" smtClean="0">
                <a:solidFill>
                  <a:srgbClr val="EBDDC3"/>
                </a:solidFill>
              </a:rPr>
              <a:pPr/>
              <a:t>‹#›</a:t>
            </a:fld>
            <a:endParaRPr lang="en-AU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775F5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3860372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AU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87895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AU">
              <a:solidFill>
                <a:srgbClr val="775F55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4155877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775F55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904063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771F89-2351-4D36-BCB7-995A6C4A6F3E}" type="slidenum">
              <a:rPr lang="en-AU" smtClean="0">
                <a:solidFill>
                  <a:srgbClr val="775F55"/>
                </a:solidFill>
              </a:rPr>
              <a:pPr/>
              <a:t>‹#›</a:t>
            </a:fld>
            <a:endParaRPr lang="en-AU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86480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775F55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72661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41"/>
            <a:ext cx="978812" cy="5251451"/>
          </a:xfrm>
        </p:spPr>
        <p:txBody>
          <a:bodyPr vert="eaVert" anchor="ctr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41"/>
            <a:ext cx="5195026" cy="5251451"/>
          </a:xfrm>
        </p:spPr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82C8A-2E52-40A0-877F-D31D2D3DD47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85F062-C539-4992-8024-1D277F316418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39"/>
            <a:ext cx="2667000" cy="365125"/>
          </a:xfrm>
        </p:spPr>
        <p:txBody>
          <a:bodyPr rtlCol="0"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46"/>
            <a:ext cx="4572000" cy="365125"/>
          </a:xfrm>
        </p:spPr>
        <p:txBody>
          <a:bodyPr rtlCol="0"/>
          <a:lstStyle/>
          <a:p>
            <a:endParaRPr lang="en-AU">
              <a:solidFill>
                <a:srgbClr val="775F55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19756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775F5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188557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3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42"/>
            <a:ext cx="2209800" cy="365125"/>
          </a:xfrm>
        </p:spPr>
        <p:txBody>
          <a:bodyPr/>
          <a:lstStyle/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21" y="6248247"/>
            <a:ext cx="5573483" cy="365125"/>
          </a:xfrm>
        </p:spPr>
        <p:txBody>
          <a:bodyPr/>
          <a:lstStyle/>
          <a:p>
            <a:endParaRPr lang="en-AU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302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1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EBE79-1C5C-4E55-B735-B3DE755EC24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8749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1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1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0F2DC-E966-4DF7-9AB9-DBF9D265F6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40530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6165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3426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7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7291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9416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6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18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-7937" y="-7938"/>
            <a:ext cx="9169401" cy="6873876"/>
            <a:chOff x="-8466" y="-8468"/>
            <a:chExt cx="9169804" cy="6874935"/>
          </a:xfrm>
        </p:grpSpPr>
        <p:cxnSp>
          <p:nvCxnSpPr>
            <p:cNvPr id="5" name="Straight Connector 16"/>
            <p:cNvCxnSpPr/>
            <p:nvPr/>
          </p:nvCxnSpPr>
          <p:spPr>
            <a:xfrm flipV="1">
              <a:off x="5130498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7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18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9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0"/>
            <p:cNvSpPr/>
            <p:nvPr/>
          </p:nvSpPr>
          <p:spPr>
            <a:xfrm>
              <a:off x="6638689" y="3919613"/>
              <a:ext cx="251312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1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2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3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4"/>
            <p:cNvSpPr/>
            <p:nvPr/>
          </p:nvSpPr>
          <p:spPr>
            <a:xfrm>
              <a:off x="8059565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-8466" y="-8468"/>
              <a:ext cx="863639" cy="5698416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640" y="2404535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640" y="4050839"/>
            <a:ext cx="5826719" cy="10969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0A215-2816-4751-8F38-E61345AEE3B3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89EC6F-C2CB-499A-A2B3-E0371ADD52F9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7479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650803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655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4170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0904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3085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94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39117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216646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8097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572931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95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F2D41-9B39-46D2-98FD-446B0855822C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3E2F2-EED4-463E-8EC1-102083660FCA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48602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51413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5485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2975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40258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4241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1086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8290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33969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824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5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B82C9-7FFA-4FAE-B7D8-EAFF42C65DCC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F7C800-62BD-4313-B360-C05E124BF489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00881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527448"/>
            <a:ext cx="634771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1A471-F59E-4F0F-B7DC-B289305A8290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C4ABE2-D188-46D6-99FF-9A3F187C8716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20312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93072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8851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3269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8699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6899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2732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82809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7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3"/>
            <a:ext cx="6347714" cy="1320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67" y="2160591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0A76F-ECA0-420F-8C88-078E99E642BD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08150-B7C0-40E6-B5D0-987C6C610DA3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5173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8" y="609603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87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87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9AA4C-C422-4AEF-92F1-1C0B4634F3AD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D942D1-A2A0-4502-AE91-7140FD9C5248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189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3"/>
            <a:ext cx="6347714" cy="1320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351EB-DA27-4638-AF90-3C1FA0BE51E7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D24A28-944E-417B-89AD-46A947A342C3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4158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43912-7437-44C0-9E60-054F0FCF477E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6CCAE-8A4B-4654-80AB-3183EB4A8515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286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89" y="514927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6271A-BE78-4649-8584-DB9A2B34876D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314E7A-0E1F-4FDB-B8FC-A47F430954F3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43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4"/>
            <a:ext cx="6347714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d-ID" noProof="0"/>
              <a:t>Klik ikon untuk menambahkan gambar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9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DDA5D-236E-447F-9707-4C9D182B1BEC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0A6990-1713-4694-9E2E-9EC1826985A6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97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E4754-C3A1-42E7-9F6F-3E090FC36710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1D4FD-F9CF-440A-80C6-80602CB00467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1951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482600" y="790577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8FEFB-F695-46CF-ABAD-1EFE7018ED6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35024E8-9C64-4022-903E-132C7392930A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60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C212C-3133-4B91-BF94-87E11A71E9E1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D79096-60CD-4153-B0A6-D956FA692166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84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F338E-6466-4217-87E1-F05D8D39B422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991A30-BA03-4EF8-84DE-CB62DAC4FEEB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 dengan Kutip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482600" y="790577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C8D4D-3C02-4E4C-BD8D-289BDAF9428C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899AEB7C-8E55-4275-AD55-41578514B4E9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23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ar atau Sal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5C35D-4193-4CD9-AE9C-586F73F2F477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06E4B912-8074-495B-85F1-EDBAC2A6FA7B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849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51D94-6291-48D0-B1A3-404D56E4889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B012C-564E-42B3-8D49-766632EF5958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1401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41"/>
            <a:ext cx="978812" cy="5251451"/>
          </a:xfrm>
        </p:spPr>
        <p:txBody>
          <a:bodyPr vert="eaVert" anchor="ctr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41"/>
            <a:ext cx="5195026" cy="5251451"/>
          </a:xfrm>
        </p:spPr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587A2-6531-4C4A-BC28-79AB7C98B7B4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55F027-7D5C-400D-89F9-34C18385C81E}" type="slidenum">
              <a:rPr lang="id-ID" altLang="en-US">
                <a:solidFill>
                  <a:srgbClr val="90C226"/>
                </a:solidFill>
              </a:rPr>
              <a:pPr/>
              <a:t>‹#›</a:t>
            </a:fld>
            <a:endParaRPr lang="id-ID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33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6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8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BC0C2E7-53CC-45E8-A270-48D72F122F21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C87A553-6DF1-4DA9-88D1-DAC5F4912A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766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59BD78-41DE-49AE-9906-B77378808F4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DDF213C-D949-4661-BF18-DEE5281C9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161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42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9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DB58CAF-66DA-46D1-B3D8-1324707E206F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2692454-58E8-4D34-954C-7C024029D6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457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CC319B6-19A7-4BA6-B720-D0AB1F9B55C0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2918A8-0EAE-4D73-84C8-F14231BB76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8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9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69899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D38D836-6E60-4CF2-AA46-6FEEB5D220CA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5A6590B-9F62-4DF1-B7E5-FA68E5D2C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833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63A0035-9081-41C9-8DA9-1A8EB4714FC1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BAA58D-B6C9-4646-876B-277363C78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4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26089-7C3C-443B-9D56-60DA5961E6C5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E5DC27-2EE5-44E8-8C70-2414AA8236DD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87E918-77B9-41E6-953F-C90A6375FF39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281F69-442A-452C-B3D4-DBA750427C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792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21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2855921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9" y="174317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700CEEE-D225-47D5-8890-30145C9F6553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31CBAE1-045C-4DA2-ADD6-511BF5471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336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21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2855921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14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72F8485-4BD9-42D8-A889-026891019C69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shade val="50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205" y="1169988"/>
            <a:ext cx="733425" cy="201612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D69740C-DD28-489F-BFF8-A781FAA99A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20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B8D1F13-6A2E-4573-9D31-884EFD7F08BF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5BA8780-5B3F-4DEE-B88A-83ED0ECD8F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8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61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82"/>
            <a:ext cx="1905000" cy="5851525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489186D-DEA0-4064-B930-2EDAD6CEBC77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80" y="6377030"/>
            <a:ext cx="3836987" cy="36512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8192FB-CCCA-42E4-B015-95F074C9D9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584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03F30-6D84-4F41-ACC2-8AD9AD91E14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601F5-445B-4974-BCAF-AB5EB6C0952A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59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4A73C-02E8-473F-B23D-B9C33219DA05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3DA48-F0CF-47CC-882E-4C929EB93F6D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736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51005-A686-481D-BD18-BA787607BAE3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52615-9C76-4C8F-AA11-33F25BB057DC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422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F7E58-2AFB-4CB4-AA27-61A8A94B9EA7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0A83A-4B3C-4E19-8B4E-FAA29D238B3B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3706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D775C-23AE-4B3C-9F56-F81F578087C6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69E48-BC06-462A-99C6-E8DFC0753012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1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99F72-561B-4FD4-BF3D-EAF812E58011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BF5A25-8DE4-4BCC-9621-7AB1B863E24A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6B4EB-3031-45A8-9E9F-CBF3168FFC42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49F22-4730-4900-94E6-CF2101383650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690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46BF1-E3B9-46CD-B8EC-C4896A95D48E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3C9DC-AE80-449C-B05F-ECFC1E76982A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1020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F8993-51DD-4C70-BAF3-E396B7502C9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55547-27DC-4568-B96D-797BC1F6150A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613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C02CF-BB61-4AAC-958E-EB20AF6C799B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917A8-0C5A-4ED2-94BA-D2B475D09907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9751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4562D-5870-45BB-8834-0224A7700479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13597-86D8-4844-8433-AC225734F9CF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066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554D4-F9BC-43FD-A733-6728A2E01562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70692-FFDE-4E30-BFF1-286B600E7EB6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348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6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8974C-39F9-46DC-83A8-2D51A4DA9630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81A5F-20FC-48C4-912E-BF0188B9B76C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478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D04B3-0A2B-4166-B0FC-639AC6C4AEA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FF2B2-98D6-4A2F-9E38-F3308A5D288E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044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C11AD-2761-4F98-9920-FE351A9C0795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E6A26-DB02-4632-95C9-75CA3D2EF597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870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A1F03-53F3-4B52-8405-BCDC5E4BB506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44C24-3E4E-460D-BC0C-58BB0133925F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5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BC0F3-336B-4085-8624-D366C96F53C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7AA7C9-41E9-4347-903A-6A20A0287D36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5CA84-62C6-4C24-BA5A-43981800EF20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BFA16-8F07-48C4-A861-E9B87ADE0473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287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34048-5699-4DF3-BCDE-ACA3523075F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A4E5F-CEF3-4425-BD24-03510F5AF018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749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F84D2-5588-4729-BF62-9988D29724DC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B4CB1-4D84-4270-AFE1-8A28AEDF60F7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522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5AB66-74B1-4516-9860-A574B476AC96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99346-4973-4D0A-A030-A8613BF022AF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9364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2B4AF-9C1C-427F-AB44-72F7F8EB827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41C5C-10C1-4602-B05B-CAC28710E8B8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257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4C124-01EB-4254-8CB5-14849285D2C4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2AF8E-B507-40CB-AF91-661F3C0B7016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7579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8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8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C509B-B086-44DE-B55C-F9D7472025AD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A40D0-1C2F-4692-85C9-011F869AEC92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3733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7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659CF-9959-4240-A551-C9E84B1C8475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2283C-75BB-49EB-91AE-AC81A660D373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980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BBDC8-CFDA-463F-B7A9-21D8073BA43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B00B0-72A3-4833-BBA6-83AC6810F494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854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701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5FA31-D45D-4C43-A7C7-E331F9054B21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8E285-719D-4BDD-B086-5C8FC0DC5FCB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8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458D3-2AB4-4437-A755-CC537CEDA291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B15B06-2CE5-4E17-8FBD-6FC1479BD8BB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61424-D933-4DD5-AF24-CCCE367A6634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57B4A-80AC-4736-B5E8-A2F0710EE8F0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747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017AA-2B2A-4933-A46E-70AE53219D8F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7EC3C-0D96-4D3A-B06A-EAB9BA627375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0302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ECE95-CB70-48BD-8D9A-BA3903EF820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ED483-F93B-4463-A051-0357691FE435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5961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DAF97-9E7F-4384-B337-97348FE4029A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59A53-795C-4CC1-80D1-0F84C825AB25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9821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10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BFC38-9C6E-4493-AFF8-990DB2540236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8FCEA-0B70-4034-849E-443B33F249EF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722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A508F-9AB5-443F-BAF8-5B4FEC66F50B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031B5-ADF9-4519-8C52-65AC0DF67B9B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28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F56A9-CFB0-4E91-AE36-AA058113FC74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27EBF-9406-41BD-80D7-FABE3D3520FF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9539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3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73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97B9A-6D49-4CF8-A778-68D526958A6C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CC191-9847-4F1D-A650-A9DB7CCC7F2D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369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55291" y="4637686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891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47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60C161-4532-4DB6-92D2-5D3F7171E651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B35342-89F4-4043-A3B9-A9E3C01AE3A2}" type="slidenum">
              <a:rPr lang="id-ID" altLang="en-US"/>
              <a:pPr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70" y="3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428" y="4246647"/>
            <a:ext cx="2090737" cy="26114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  <a:ea typeface="ＭＳ Ｐゴシック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3160" y="402290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1632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1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1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665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90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4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33" y="1809754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8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459038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6571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1946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125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2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78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5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656" y="1219201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315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5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7056" y="1371601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146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39"/>
            <a:ext cx="2133600" cy="365125"/>
          </a:xfrm>
        </p:spPr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39"/>
            <a:ext cx="5562600" cy="365125"/>
          </a:xfrm>
        </p:spPr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39"/>
            <a:ext cx="457200" cy="365125"/>
          </a:xfrm>
        </p:spPr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1965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5929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705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705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</a:rPr>
              <a:pPr/>
              <a:t>05/05/2017</a:t>
            </a:fld>
            <a:endParaRPr lang="id-ID">
              <a:solidFill>
                <a:srgbClr val="D6EC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>
              <a:solidFill>
                <a:srgbClr val="D6EC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</a:rPr>
              <a:pPr/>
              <a:t>‹#›</a:t>
            </a:fld>
            <a:endParaRPr lang="id-ID">
              <a:solidFill>
                <a:srgbClr val="D6E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8757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8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heme" Target="../theme/theme19.xml"/><Relationship Id="rId3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2.xml"/><Relationship Id="rId9" Type="http://schemas.openxmlformats.org/officeDocument/2006/relationships/image" Target="../media/image1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9.xml"/><Relationship Id="rId13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70.xml"/><Relationship Id="rId14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8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88.xml"/><Relationship Id="rId7" Type="http://schemas.openxmlformats.org/officeDocument/2006/relationships/slideLayout" Target="../slideLayouts/slideLayout29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89.xml"/><Relationship Id="rId9" Type="http://schemas.openxmlformats.org/officeDocument/2006/relationships/slideLayout" Target="../slideLayouts/slideLayout29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title style</a:t>
            </a:r>
            <a:endParaRPr lang="id-ID" altLang="id-ID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text styles</a:t>
            </a:r>
          </a:p>
          <a:p>
            <a:pPr lvl="1"/>
            <a:r>
              <a:rPr lang="en-US" altLang="id-ID" smtClean="0"/>
              <a:t>Second level</a:t>
            </a:r>
          </a:p>
          <a:p>
            <a:pPr lvl="2"/>
            <a:r>
              <a:rPr lang="en-US" altLang="id-ID" smtClean="0"/>
              <a:t>Third level</a:t>
            </a:r>
          </a:p>
          <a:p>
            <a:pPr lvl="3"/>
            <a:r>
              <a:rPr lang="en-US" altLang="id-ID" smtClean="0"/>
              <a:t>Fourth level</a:t>
            </a:r>
          </a:p>
          <a:p>
            <a:pPr lvl="4"/>
            <a:r>
              <a:rPr lang="en-US" altLang="id-ID" smtClean="0"/>
              <a:t>Fifth level</a:t>
            </a:r>
            <a:endParaRPr lang="id-ID" altLang="id-ID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68A7EA9-7A17-4580-9301-A832CB0D4838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D1C0F5-789A-4B13-9A19-B2ED14407630}" type="slidenum">
              <a:rPr lang="id-ID" altLang="en-US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d-ID" altLang="en-US" smtClean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40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25" y="5787762"/>
            <a:ext cx="3405509" cy="1084384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40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6" y="6408780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C45034-A964-4AB1-A199-CC3CF2C06079}" type="datetimeFigureOut">
              <a:rPr lang="id-ID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05/05/2017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39" y="6408780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4" y="6408780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extLst/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232609-21F5-49B9-8F75-0FA2AB27C0B4}" type="slidenum">
              <a:rPr lang="id-ID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7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A622D370-E177-4FC9-89C6-CACCBD0CA34C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164B1A2C-19AE-460B-A488-0D0BAFA824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8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123" name="Freeform 11"/>
          <p:cNvSpPr>
            <a:spLocks/>
          </p:cNvSpPr>
          <p:nvPr/>
        </p:nvSpPr>
        <p:spPr bwMode="auto">
          <a:xfrm>
            <a:off x="485775" y="5938840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21" y="5787773"/>
            <a:ext cx="3405509" cy="1084384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40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6" y="6408780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black"/>
                </a:solidFill>
                <a:latin typeface="Lucida Sans Unicode"/>
                <a:cs typeface="+mn-cs"/>
              </a:defRPr>
            </a:lvl1pPr>
            <a:extLst/>
          </a:lstStyle>
          <a:p>
            <a:pPr>
              <a:defRPr/>
            </a:pPr>
            <a:fld id="{C88B0A43-C9F6-48FA-AE96-7ACB87234895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39" y="6408780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black"/>
                </a:solidFill>
                <a:latin typeface="Lucida Sans Unicode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4" y="6408780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prstClr val="black"/>
                </a:solidFill>
                <a:latin typeface="Lucida Sans Unicode"/>
                <a:cs typeface="+mn-cs"/>
              </a:defRPr>
            </a:lvl1pPr>
            <a:extLst/>
          </a:lstStyle>
          <a:p>
            <a:pPr>
              <a:defRPr/>
            </a:pPr>
            <a:fld id="{1EB8A3B9-FEC3-4157-BA26-D1DC23DC26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0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id-ID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id-ID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83B5429-AC4D-4FF9-9BCA-BDDF0185150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1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696CC2-DF0B-A043-872E-ED4FBAB8F688}" type="slidenum">
              <a:rPr lang="id-ID" altLang="id-ID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97515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title style</a:t>
            </a:r>
            <a:endParaRPr lang="id-ID" altLang="id-ID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text styles</a:t>
            </a:r>
          </a:p>
          <a:p>
            <a:pPr lvl="1"/>
            <a:r>
              <a:rPr lang="en-US" altLang="id-ID" smtClean="0"/>
              <a:t>Second level</a:t>
            </a:r>
          </a:p>
          <a:p>
            <a:pPr lvl="2"/>
            <a:r>
              <a:rPr lang="en-US" altLang="id-ID" smtClean="0"/>
              <a:t>Third level</a:t>
            </a:r>
          </a:p>
          <a:p>
            <a:pPr lvl="3"/>
            <a:r>
              <a:rPr lang="en-US" altLang="id-ID" smtClean="0"/>
              <a:t>Fourth level</a:t>
            </a:r>
          </a:p>
          <a:p>
            <a:pPr lvl="4"/>
            <a:r>
              <a:rPr lang="en-US" altLang="id-ID" smtClean="0"/>
              <a:t>Fifth level</a:t>
            </a:r>
            <a:endParaRPr lang="id-ID" altLang="id-ID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5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14911C4-177D-4D2E-9A6D-8EE4A34AB06B}" type="datetimeFigureOut">
              <a:rPr lang="id-ID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54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5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FB444E6-5790-4FDC-BFD5-661CD0A63504}" type="slidenum">
              <a:rPr lang="id-ID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26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39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rgbClr val="775F55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FEBC36-E0C3-432B-9B47-D7F7F00533E5}" type="datetimeFigureOut">
              <a:rPr lang="id-ID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05/05/2017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14" y="6248439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rgbClr val="775F55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d-ID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9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627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D7944F-436A-41D5-9278-8F388D27EDC6}" type="slidenum">
              <a:rPr lang="id-ID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23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pitchFamily="34" charset="-128"/>
              </a:defRPr>
            </a:lvl1pPr>
          </a:lstStyle>
          <a:p>
            <a:pPr>
              <a:defRPr/>
            </a:pPr>
            <a:fld id="{3C71916B-7179-4AE9-8640-A8A4A74E8632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 pitchFamily="34" charset="-128"/>
              </a:defRPr>
            </a:lvl1pPr>
          </a:lstStyle>
          <a:p>
            <a:pPr>
              <a:defRPr/>
            </a:pPr>
            <a:fld id="{25DB8033-5271-4E1C-A6D4-433167D52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6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5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308014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6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9"/>
            <a:ext cx="3733800" cy="180976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40" y="496889"/>
            <a:ext cx="3063875" cy="28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5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9044054" y="-1585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9025004" y="-1585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5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8915466" y="3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3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63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6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defTabSz="914400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>
                <a:solidFill>
                  <a:srgbClr val="438086"/>
                </a:solidFill>
                <a:latin typeface="Georgia"/>
                <a:ea typeface="+mn-ea"/>
              </a:defRPr>
            </a:lvl1pPr>
          </a:lstStyle>
          <a:p>
            <a:pPr>
              <a:defRPr/>
            </a:pPr>
            <a:fld id="{F4E778DC-376C-45B8-9191-BB1471D08655}" type="datetimeFigureOut">
              <a:rPr lang="en-US">
                <a:cs typeface="Arial" pitchFamily="34" charset="0"/>
              </a:rPr>
              <a:pPr>
                <a:defRPr/>
              </a:pPr>
              <a:t>5/5/2017</a:t>
            </a:fld>
            <a:endParaRPr lang="en-US"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9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>
                <a:solidFill>
                  <a:srgbClr val="438086"/>
                </a:solidFill>
                <a:latin typeface="Georgia"/>
                <a:ea typeface="+mn-ea"/>
              </a:defRPr>
            </a:lvl1pPr>
          </a:lstStyle>
          <a:p>
            <a:pPr>
              <a:defRPr/>
            </a:pPr>
            <a:endParaRPr lang="en-US">
              <a:cs typeface="Arial" pitchFamily="34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9"/>
            <a:ext cx="762000" cy="366712"/>
          </a:xfrm>
          <a:prstGeom prst="rect">
            <a:avLst/>
          </a:prstGeom>
        </p:spPr>
        <p:txBody>
          <a:bodyPr vert="horz" anchor="b"/>
          <a:lstStyle>
            <a:lvl1pPr algn="r" defTabSz="91440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800">
                <a:solidFill>
                  <a:srgbClr val="FFFFFF"/>
                </a:solidFill>
                <a:latin typeface="Georgia"/>
                <a:ea typeface="+mn-ea"/>
              </a:defRPr>
            </a:lvl1pPr>
          </a:lstStyle>
          <a:p>
            <a:pPr>
              <a:defRPr/>
            </a:pPr>
            <a:fld id="{967F7E0B-BB24-4950-B19E-9676489B1965}" type="slidenum">
              <a:rPr lang="en-US">
                <a:cs typeface="Arial" pitchFamily="34" charset="0"/>
              </a:rPr>
              <a:pPr>
                <a:defRPr/>
              </a:pPr>
              <a:t>‹#›</a:t>
            </a:fld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51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0B029-A166-4C39-AB92-E647B354CABD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/>
              <a:t>5/5/2017</a:t>
            </a:fld>
            <a:endParaRPr lang="en-US" smtClean="0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mtClean="0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882D-A442-41B9-9400-89F521060186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80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457200"/>
            <a:ext cx="662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Content Page with Text and Photo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1524000"/>
            <a:ext cx="7315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4" y="0"/>
            <a:ext cx="1482725" cy="6858000"/>
            <a:chOff x="103279934" y="105155999"/>
            <a:chExt cx="1235004" cy="5715001"/>
          </a:xfrm>
        </p:grpSpPr>
        <p:sp>
          <p:nvSpPr>
            <p:cNvPr id="1030" name="Freeform 4"/>
            <p:cNvSpPr>
              <a:spLocks noEditPoints="1"/>
            </p:cNvSpPr>
            <p:nvPr/>
          </p:nvSpPr>
          <p:spPr bwMode="auto">
            <a:xfrm>
              <a:off x="103279934" y="105155999"/>
              <a:ext cx="1141123" cy="5715001"/>
            </a:xfrm>
            <a:custGeom>
              <a:avLst/>
              <a:gdLst>
                <a:gd name="T0" fmla="*/ 178 w 630"/>
                <a:gd name="T1" fmla="*/ 3168 h 3168"/>
                <a:gd name="T2" fmla="*/ 124 w 630"/>
                <a:gd name="T3" fmla="*/ 3168 h 3168"/>
                <a:gd name="T4" fmla="*/ 0 w 630"/>
                <a:gd name="T5" fmla="*/ 685 h 3168"/>
                <a:gd name="T6" fmla="*/ 0 w 630"/>
                <a:gd name="T7" fmla="*/ 0 h 3168"/>
                <a:gd name="T8" fmla="*/ 418 w 630"/>
                <a:gd name="T9" fmla="*/ 0 h 3168"/>
                <a:gd name="T10" fmla="*/ 178 w 630"/>
                <a:gd name="T11" fmla="*/ 3168 h 3168"/>
                <a:gd name="T12" fmla="*/ 124 w 630"/>
                <a:gd name="T13" fmla="*/ 3168 h 3168"/>
                <a:gd name="T14" fmla="*/ 0 w 630"/>
                <a:gd name="T15" fmla="*/ 685 h 3168"/>
                <a:gd name="T16" fmla="*/ 0 w 630"/>
                <a:gd name="T17" fmla="*/ 3168 h 3168"/>
                <a:gd name="T18" fmla="*/ 124 w 630"/>
                <a:gd name="T19" fmla="*/ 3168 h 3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0" h="3168">
                  <a:moveTo>
                    <a:pt x="178" y="3168"/>
                  </a:moveTo>
                  <a:cubicBezTo>
                    <a:pt x="124" y="3168"/>
                    <a:pt x="124" y="3168"/>
                    <a:pt x="124" y="3168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76" y="384"/>
                    <a:pt x="630" y="1741"/>
                    <a:pt x="178" y="3168"/>
                  </a:cubicBezTo>
                  <a:close/>
                  <a:moveTo>
                    <a:pt x="124" y="3168"/>
                  </a:moveTo>
                  <a:cubicBezTo>
                    <a:pt x="0" y="685"/>
                    <a:pt x="0" y="685"/>
                    <a:pt x="0" y="685"/>
                  </a:cubicBezTo>
                  <a:cubicBezTo>
                    <a:pt x="0" y="3168"/>
                    <a:pt x="0" y="3168"/>
                    <a:pt x="0" y="3168"/>
                  </a:cubicBezTo>
                  <a:lnTo>
                    <a:pt x="124" y="316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031" name="Group 5"/>
            <p:cNvGrpSpPr>
              <a:grpSpLocks/>
            </p:cNvGrpSpPr>
            <p:nvPr/>
          </p:nvGrpSpPr>
          <p:grpSpPr bwMode="auto">
            <a:xfrm>
              <a:off x="103615774" y="105155999"/>
              <a:ext cx="899146" cy="5715001"/>
              <a:chOff x="102932440" y="105155999"/>
              <a:chExt cx="1582498" cy="10058401"/>
            </a:xfrm>
          </p:grpSpPr>
          <p:sp>
            <p:nvSpPr>
              <p:cNvPr id="1032" name="Freeform 6"/>
              <p:cNvSpPr>
                <a:spLocks/>
              </p:cNvSpPr>
              <p:nvPr/>
            </p:nvSpPr>
            <p:spPr bwMode="auto">
              <a:xfrm>
                <a:off x="102932471" y="105155999"/>
                <a:ext cx="1373050" cy="10058401"/>
              </a:xfrm>
              <a:custGeom>
                <a:avLst/>
                <a:gdLst>
                  <a:gd name="T0" fmla="*/ 160 w 430"/>
                  <a:gd name="T1" fmla="*/ 0 h 3164"/>
                  <a:gd name="T2" fmla="*/ 0 w 430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30" h="3164">
                    <a:moveTo>
                      <a:pt x="160" y="0"/>
                    </a:moveTo>
                    <a:cubicBezTo>
                      <a:pt x="430" y="1502"/>
                      <a:pt x="90" y="2850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33" name="Freeform 7"/>
              <p:cNvSpPr>
                <a:spLocks/>
              </p:cNvSpPr>
              <p:nvPr/>
            </p:nvSpPr>
            <p:spPr bwMode="auto">
              <a:xfrm>
                <a:off x="103235007" y="105155999"/>
                <a:ext cx="1156621" cy="10058401"/>
              </a:xfrm>
              <a:custGeom>
                <a:avLst/>
                <a:gdLst>
                  <a:gd name="T0" fmla="*/ 42 w 362"/>
                  <a:gd name="T1" fmla="*/ 0 h 3164"/>
                  <a:gd name="T2" fmla="*/ 0 w 362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62" h="3164">
                    <a:moveTo>
                      <a:pt x="42" y="0"/>
                    </a:moveTo>
                    <a:cubicBezTo>
                      <a:pt x="362" y="1456"/>
                      <a:pt x="90" y="2791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34" name="Freeform 8"/>
              <p:cNvSpPr>
                <a:spLocks/>
              </p:cNvSpPr>
              <p:nvPr/>
            </p:nvSpPr>
            <p:spPr bwMode="auto">
              <a:xfrm>
                <a:off x="103295514" y="105155999"/>
                <a:ext cx="1219454" cy="10058401"/>
              </a:xfrm>
              <a:custGeom>
                <a:avLst/>
                <a:gdLst>
                  <a:gd name="T0" fmla="*/ 80 w 382"/>
                  <a:gd name="T1" fmla="*/ 0 h 3164"/>
                  <a:gd name="T2" fmla="*/ 0 w 382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2" h="3164">
                    <a:moveTo>
                      <a:pt x="80" y="0"/>
                    </a:moveTo>
                    <a:cubicBezTo>
                      <a:pt x="382" y="1458"/>
                      <a:pt x="96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35" name="Freeform 9"/>
              <p:cNvSpPr>
                <a:spLocks/>
              </p:cNvSpPr>
              <p:nvPr/>
            </p:nvSpPr>
            <p:spPr bwMode="auto">
              <a:xfrm>
                <a:off x="103162865" y="105155999"/>
                <a:ext cx="1231090" cy="10058401"/>
              </a:xfrm>
              <a:custGeom>
                <a:avLst/>
                <a:gdLst>
                  <a:gd name="T0" fmla="*/ 87 w 386"/>
                  <a:gd name="T1" fmla="*/ 0 h 3164"/>
                  <a:gd name="T2" fmla="*/ 0 w 386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6" h="3164">
                    <a:moveTo>
                      <a:pt x="87" y="0"/>
                    </a:moveTo>
                    <a:cubicBezTo>
                      <a:pt x="386" y="1461"/>
                      <a:pt x="95" y="2793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36" name="Freeform 10"/>
              <p:cNvSpPr>
                <a:spLocks/>
              </p:cNvSpPr>
              <p:nvPr/>
            </p:nvSpPr>
            <p:spPr bwMode="auto">
              <a:xfrm>
                <a:off x="103055813" y="105155999"/>
                <a:ext cx="1217126" cy="10058401"/>
              </a:xfrm>
              <a:custGeom>
                <a:avLst/>
                <a:gdLst>
                  <a:gd name="T0" fmla="*/ 79 w 381"/>
                  <a:gd name="T1" fmla="*/ 0 h 3164"/>
                  <a:gd name="T2" fmla="*/ 0 w 381"/>
                  <a:gd name="T3" fmla="*/ 3164 h 31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1" h="3164">
                    <a:moveTo>
                      <a:pt x="79" y="0"/>
                    </a:moveTo>
                    <a:cubicBezTo>
                      <a:pt x="381" y="1458"/>
                      <a:pt x="95" y="2789"/>
                      <a:pt x="0" y="3164"/>
                    </a:cubicBezTo>
                  </a:path>
                </a:pathLst>
              </a:cu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</p:grpSp>
      <p:pic>
        <p:nvPicPr>
          <p:cNvPr id="1029" name="Picture 2" descr="C:\Users\VPCW125AG\AppData\Local\Microsoft\Windows\Temporary Internet Files\Content.Outlook\BET1C7OF\LOGO BNPB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3" y="285753"/>
            <a:ext cx="6969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22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</p:sldLayoutIdLst>
  <p:timing>
    <p:tnLst>
      <p:par>
        <p:cTn id="1" dur="indefinite" restart="never" nodeType="tmRoot"/>
      </p:par>
    </p:tnLst>
  </p:timing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2E3640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3600">
          <a:solidFill>
            <a:srgbClr val="2E3640"/>
          </a:solidFill>
          <a:latin typeface="Arial Narrow" pitchFamily="34" charset="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3600">
          <a:solidFill>
            <a:srgbClr val="2E3640"/>
          </a:solidFill>
          <a:latin typeface="Arial Narrow" pitchFamily="34" charset="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3600">
          <a:solidFill>
            <a:srgbClr val="2E3640"/>
          </a:solidFill>
          <a:latin typeface="Arial Narrow" pitchFamily="34" charset="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3600">
          <a:solidFill>
            <a:srgbClr val="2E3640"/>
          </a:solidFill>
          <a:latin typeface="Arial Narrow" pitchFamily="34" charset="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3600">
          <a:solidFill>
            <a:srgbClr val="2E3640"/>
          </a:solidFill>
          <a:latin typeface="Arial Narrow" pitchFamily="34" charset="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3600">
          <a:solidFill>
            <a:srgbClr val="2E3640"/>
          </a:solidFill>
          <a:latin typeface="Arial Narrow" pitchFamily="34" charset="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3600">
          <a:solidFill>
            <a:srgbClr val="2E3640"/>
          </a:solidFill>
          <a:latin typeface="Arial Narrow" pitchFamily="34" charset="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3600">
          <a:solidFill>
            <a:srgbClr val="2E3640"/>
          </a:solidFill>
          <a:latin typeface="Arial Narrow" pitchFamily="34" charset="0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1363" indent="-28416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598613" indent="-22701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5813" indent="-22701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087" indent="-228552" algn="l" defTabSz="9142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92" indent="-228552" algn="l" defTabSz="9142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99" indent="-228552" algn="l" defTabSz="9142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04" indent="-228552" algn="l" defTabSz="9142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2" algn="l" defTabSz="914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0" algn="l" defTabSz="914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6" algn="l" defTabSz="914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2" algn="l" defTabSz="914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0" algn="l" defTabSz="914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4" algn="l" defTabSz="914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2" algn="l" defTabSz="9142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-7937" y="-7938"/>
            <a:ext cx="9169401" cy="6873876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90"/>
              <a:ext cx="457221" cy="285317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497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8689" y="3919613"/>
              <a:ext cx="2513124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59564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19" y="609603"/>
            <a:ext cx="6348413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d-ID" altLang="en-US" smtClean="0"/>
              <a:t>Klik untuk mengedit gaya judul Master</a:t>
            </a:r>
            <a:endParaRPr lang="en-US" altLang="en-US" smtClean="0"/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19" y="2160593"/>
            <a:ext cx="6348413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d-ID" altLang="en-US" smtClean="0"/>
              <a:t>Edit gaya teks Master</a:t>
            </a:r>
          </a:p>
          <a:p>
            <a:pPr lvl="1"/>
            <a:r>
              <a:rPr lang="id-ID" altLang="en-US" smtClean="0"/>
              <a:t>Tingkat kedua</a:t>
            </a:r>
          </a:p>
          <a:p>
            <a:pPr lvl="2"/>
            <a:r>
              <a:rPr lang="id-ID" altLang="en-US" smtClean="0"/>
              <a:t>Tingkat ketiga</a:t>
            </a:r>
          </a:p>
          <a:p>
            <a:pPr lvl="3"/>
            <a:r>
              <a:rPr lang="id-ID" altLang="en-US" smtClean="0"/>
              <a:t>Tingkat keempat</a:t>
            </a:r>
          </a:p>
          <a:p>
            <a:pPr lvl="4"/>
            <a:r>
              <a:rPr lang="id-ID" altLang="en-US" smtClean="0"/>
              <a:t>Tingkat kelima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438" y="6042067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D3F2827-06EA-485C-BCAA-22871E25F0BB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042067"/>
            <a:ext cx="462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5256" y="6042067"/>
            <a:ext cx="5127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3866D82-D4F5-485A-8E93-0A542A63BE06}" type="slidenum">
              <a:rPr lang="id-ID" altLang="en-US" smtClean="0">
                <a:solidFill>
                  <a:srgbClr val="90C226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d-ID" altLang="en-US" smtClean="0">
              <a:solidFill>
                <a:srgbClr val="90C226"/>
              </a:solidFill>
              <a:latin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5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50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26A34-603D-456D-8289-AADD1950C3DB}" type="datetimeFigureOut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50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50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B8E3E-E079-4F08-8C83-5C6A4B510619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44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42EC2-58B5-4035-9CA3-115C0401EA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B51BD-3324-4277-ACCB-6D808247D6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8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id-ID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id-ID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057A10-DD2D-4AC0-AB09-E9187A49BAB2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62A8C4-372A-4144-8682-9C7C33C4C445}" type="slidenum">
              <a:rPr lang="id-ID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51124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39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2779BB0-D0D9-481F-B3B9-CE2F25586A41}" type="datetimeFigureOut">
              <a:rPr lang="en-US" smtClean="0">
                <a:solidFill>
                  <a:srgbClr val="775F55"/>
                </a:solidFill>
              </a:rPr>
              <a:pPr/>
              <a:t>5/5/2017</a:t>
            </a:fld>
            <a:endParaRPr lang="en-AU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11" y="624824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AU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9771F89-2351-4D36-BCB7-995A6C4A6F3E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645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EC03-FCA1-4700-9A77-68EA212434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9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CA170-B89F-4E48-BAD7-8585CF05F15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05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42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9DCF-2202-47E0-BDA5-5ACD2185937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7AE4D-297F-4F0D-B45E-675F61959BC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61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6"/>
          <p:cNvGrpSpPr>
            <a:grpSpLocks/>
          </p:cNvGrpSpPr>
          <p:nvPr/>
        </p:nvGrpSpPr>
        <p:grpSpPr bwMode="auto">
          <a:xfrm>
            <a:off x="-7937" y="-7938"/>
            <a:ext cx="9169401" cy="6873876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90"/>
              <a:ext cx="457221" cy="285317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497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8689" y="3919613"/>
              <a:ext cx="2513124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59564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19" y="609603"/>
            <a:ext cx="6348413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d-ID" altLang="en-US" smtClean="0"/>
              <a:t>Klik untuk mengedit gaya judul Master</a:t>
            </a:r>
            <a:endParaRPr lang="en-US" altLang="en-US" smtClean="0"/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19" y="2160593"/>
            <a:ext cx="6348413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d-ID" altLang="en-US" smtClean="0"/>
              <a:t>Edit gaya teks Master</a:t>
            </a:r>
          </a:p>
          <a:p>
            <a:pPr lvl="1"/>
            <a:r>
              <a:rPr lang="id-ID" altLang="en-US" smtClean="0"/>
              <a:t>Tingkat kedua</a:t>
            </a:r>
          </a:p>
          <a:p>
            <a:pPr lvl="2"/>
            <a:r>
              <a:rPr lang="id-ID" altLang="en-US" smtClean="0"/>
              <a:t>Tingkat ketiga</a:t>
            </a:r>
          </a:p>
          <a:p>
            <a:pPr lvl="3"/>
            <a:r>
              <a:rPr lang="id-ID" altLang="en-US" smtClean="0"/>
              <a:t>Tingkat keempat</a:t>
            </a:r>
          </a:p>
          <a:p>
            <a:pPr lvl="4"/>
            <a:r>
              <a:rPr lang="id-ID" altLang="en-US" smtClean="0"/>
              <a:t>Tingkat kelima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438" y="6042067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CC9DE8-BD96-4FDC-9D72-5DFA5887C9B6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042067"/>
            <a:ext cx="462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5256" y="6042067"/>
            <a:ext cx="5127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4BA120E-9A1D-4D34-88DD-634132128308}" type="slidenum">
              <a:rPr lang="id-ID" altLang="en-US" smtClean="0">
                <a:solidFill>
                  <a:srgbClr val="90C226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id-ID" altLang="en-US" smtClean="0">
              <a:solidFill>
                <a:srgbClr val="90C226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5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2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54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4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>
                    <a:tint val="95000"/>
                  </a:prstClr>
                </a:solidFill>
                <a:latin typeface="Corbel"/>
                <a:cs typeface="+mn-cs"/>
              </a:defRPr>
            </a:lvl1pPr>
            <a:extLst/>
          </a:lstStyle>
          <a:p>
            <a:pPr>
              <a:defRPr/>
            </a:pPr>
            <a:fld id="{2295ACF7-7349-48C1-975A-6FC82F0B68B5}" type="datetimeFigureOut">
              <a:rPr lang="en-US"/>
              <a:pPr>
                <a:defRPr/>
              </a:pPr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33" y="6477004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>
                    <a:tint val="95000"/>
                  </a:prstClr>
                </a:solidFill>
                <a:latin typeface="Corbel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67" y="6477004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>
                    <a:tint val="95000"/>
                  </a:prstClr>
                </a:solidFill>
                <a:latin typeface="Corbel"/>
                <a:cs typeface="+mn-cs"/>
              </a:defRPr>
            </a:lvl1pPr>
            <a:extLst/>
          </a:lstStyle>
          <a:p>
            <a:pPr>
              <a:defRPr/>
            </a:pPr>
            <a:fld id="{297CAB7C-CE0E-4D3C-BCE9-34A725C55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95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0" fontAlgn="base" hangingPunct="0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0" fontAlgn="base" hangingPunct="0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title style</a:t>
            </a:r>
            <a:endParaRPr lang="id-ID" altLang="id-ID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text styles</a:t>
            </a:r>
          </a:p>
          <a:p>
            <a:pPr lvl="1"/>
            <a:r>
              <a:rPr lang="en-US" altLang="id-ID" smtClean="0"/>
              <a:t>Second level</a:t>
            </a:r>
          </a:p>
          <a:p>
            <a:pPr lvl="2"/>
            <a:r>
              <a:rPr lang="en-US" altLang="id-ID" smtClean="0"/>
              <a:t>Third level</a:t>
            </a:r>
          </a:p>
          <a:p>
            <a:pPr lvl="3"/>
            <a:r>
              <a:rPr lang="en-US" altLang="id-ID" smtClean="0"/>
              <a:t>Fourth level</a:t>
            </a:r>
          </a:p>
          <a:p>
            <a:pPr lvl="4"/>
            <a:r>
              <a:rPr lang="en-US" altLang="id-ID" smtClean="0"/>
              <a:t>Fifth level</a:t>
            </a:r>
            <a:endParaRPr lang="id-ID" altLang="id-ID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8C19A6C-9BFE-437F-AA31-ACF69C355860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AF0A93-4B99-41FC-B1F6-9F8D9EA20943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0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title style</a:t>
            </a:r>
            <a:endParaRPr lang="id-ID" altLang="id-ID" smtClean="0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text styles</a:t>
            </a:r>
          </a:p>
          <a:p>
            <a:pPr lvl="1"/>
            <a:r>
              <a:rPr lang="en-US" altLang="id-ID" smtClean="0"/>
              <a:t>Second level</a:t>
            </a:r>
          </a:p>
          <a:p>
            <a:pPr lvl="2"/>
            <a:r>
              <a:rPr lang="en-US" altLang="id-ID" smtClean="0"/>
              <a:t>Third level</a:t>
            </a:r>
          </a:p>
          <a:p>
            <a:pPr lvl="3"/>
            <a:r>
              <a:rPr lang="en-US" altLang="id-ID" smtClean="0"/>
              <a:t>Fourth level</a:t>
            </a:r>
          </a:p>
          <a:p>
            <a:pPr lvl="4"/>
            <a:r>
              <a:rPr lang="en-US" altLang="id-ID" smtClean="0"/>
              <a:t>Fifth level</a:t>
            </a:r>
            <a:endParaRPr lang="id-ID" altLang="id-ID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E462A57-A131-461F-8F52-1F92AA7C04D0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9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711B109-BAFA-4EDA-9A60-F17867028086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8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title style</a:t>
            </a:r>
            <a:endParaRPr lang="id-ID" altLang="id-ID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 smtClean="0"/>
              <a:t>Click to edit Master text styles</a:t>
            </a:r>
          </a:p>
          <a:p>
            <a:pPr lvl="1"/>
            <a:r>
              <a:rPr lang="en-US" altLang="id-ID" smtClean="0"/>
              <a:t>Second level</a:t>
            </a:r>
          </a:p>
          <a:p>
            <a:pPr lvl="2"/>
            <a:r>
              <a:rPr lang="en-US" altLang="id-ID" smtClean="0"/>
              <a:t>Third level</a:t>
            </a:r>
          </a:p>
          <a:p>
            <a:pPr lvl="3"/>
            <a:r>
              <a:rPr lang="en-US" altLang="id-ID" smtClean="0"/>
              <a:t>Fourth level</a:t>
            </a:r>
          </a:p>
          <a:p>
            <a:pPr lvl="4"/>
            <a:r>
              <a:rPr lang="en-US" altLang="id-ID" smtClean="0"/>
              <a:t>Fifth level</a:t>
            </a:r>
            <a:endParaRPr lang="id-ID" altLang="id-ID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14911C4-177D-4D2E-9A6D-8EE4A34AB06B}" type="datetimeFigureOut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05/05/2017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FB444E6-5790-4FDC-BFD5-661CD0A63504}" type="slidenum">
              <a:rPr lang="id-ID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5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291" y="4637686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799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E822B12-6FF1-48B2-8FD6-91582891B8E7}" type="datetimeFigureOut">
              <a:rPr lang="id-ID" smtClean="0">
                <a:solidFill>
                  <a:srgbClr val="D6ECFF"/>
                </a:solidFill>
                <a:ea typeface="ＭＳ Ｐゴシック" pitchFamily="34" charset="-128"/>
              </a:rPr>
              <a:pPr/>
              <a:t>05/05/2017</a:t>
            </a:fld>
            <a:endParaRPr lang="id-ID">
              <a:solidFill>
                <a:srgbClr val="D6ECFF"/>
              </a:solidFill>
              <a:ea typeface="ＭＳ Ｐゴシック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799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id-ID">
              <a:solidFill>
                <a:srgbClr val="D6ECFF"/>
              </a:solidFill>
              <a:ea typeface="ＭＳ Ｐゴシック" pitchFamily="34" charset="-128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799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20544FB1-9CFF-4BD5-8534-A638FBAE33CA}" type="slidenum">
              <a:rPr lang="id-ID" smtClean="0">
                <a:solidFill>
                  <a:srgbClr val="D6ECFF"/>
                </a:solidFill>
                <a:ea typeface="ＭＳ Ｐゴシック" pitchFamily="34" charset="-128"/>
              </a:rPr>
              <a:pPr/>
              <a:t>‹#›</a:t>
            </a:fld>
            <a:endParaRPr lang="id-ID">
              <a:solidFill>
                <a:srgbClr val="D6ECFF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496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D1FF-47A9-498F-821E-6930D976AA5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73696-D104-4401-A11C-161515DAC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9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9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3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image" Target="../media/image23.jpeg"/><Relationship Id="rId12" Type="http://schemas.openxmlformats.org/officeDocument/2006/relationships/diagramColors" Target="../diagrams/colors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3.xml"/><Relationship Id="rId6" Type="http://schemas.openxmlformats.org/officeDocument/2006/relationships/image" Target="../media/image22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21.jp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0.jpeg"/><Relationship Id="rId9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17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17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1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8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8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4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" y="76203"/>
            <a:ext cx="9067800" cy="674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4514710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 smtClean="0">
                <a:solidFill>
                  <a:srgbClr val="0000FF"/>
                </a:solidFill>
                <a:latin typeface="Arial" pitchFamily="34" charset="0"/>
                <a:ea typeface="ＭＳ Ｐゴシック" pitchFamily="34" charset="-128"/>
              </a:rPr>
              <a:t>PENDIDIKAN DAN PELATIHAN PENANGGULANGAN BENCANA                 </a:t>
            </a:r>
            <a:endParaRPr lang="en-US" sz="3600" b="1" dirty="0">
              <a:solidFill>
                <a:srgbClr val="0000FF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399"/>
            <a:ext cx="1511644" cy="167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59436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 smtClean="0"/>
              <a:t>Bagus</a:t>
            </a:r>
            <a:r>
              <a:rPr lang="en-US" b="1" i="1" dirty="0" smtClean="0"/>
              <a:t> </a:t>
            </a:r>
            <a:r>
              <a:rPr lang="en-US" b="1" i="1" dirty="0" err="1" smtClean="0"/>
              <a:t>Tjahjono</a:t>
            </a:r>
            <a:r>
              <a:rPr lang="en-US" b="1" i="1" dirty="0" smtClean="0"/>
              <a:t> – KAPUSDIKLAT BNPB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6617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itle 1"/>
          <p:cNvSpPr>
            <a:spLocks noGrp="1"/>
          </p:cNvSpPr>
          <p:nvPr>
            <p:ph type="title"/>
          </p:nvPr>
        </p:nvSpPr>
        <p:spPr>
          <a:xfrm>
            <a:off x="0" y="234954"/>
            <a:ext cx="3498850" cy="639763"/>
          </a:xfrm>
        </p:spPr>
        <p:txBody>
          <a:bodyPr/>
          <a:lstStyle/>
          <a:p>
            <a:pPr eaLnBrk="1" hangingPunct="1"/>
            <a:r>
              <a:rPr lang="en-US" sz="5400" b="1" smtClean="0"/>
              <a:t>VISI BNPB: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010483"/>
            <a:ext cx="7772400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prstClr val="black"/>
                </a:solidFill>
                <a:latin typeface="Gabriola" pitchFamily="82" charset="0"/>
                <a:ea typeface="ＭＳ Ｐゴシック" pitchFamily="34" charset="-128"/>
              </a:rPr>
              <a:t>KETANGGUHAN BANGSA MENGHADAPI BENCANA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388863"/>
            <a:ext cx="2705100" cy="20288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3964" y="4502624"/>
            <a:ext cx="2566065" cy="18565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509443"/>
            <a:ext cx="2812774" cy="1888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175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676" y="868684"/>
            <a:ext cx="3562646" cy="2851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90B6-0DD2-4428-86BF-9E6406BCE7B1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5" descr="C:\Users\toshiba\Pictures\2014-04-15_indeks_risiko_bencana_2013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93" y="4120868"/>
            <a:ext cx="3587165" cy="26914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/>
          <p:cNvSpPr/>
          <p:nvPr/>
        </p:nvSpPr>
        <p:spPr>
          <a:xfrm rot="16200000">
            <a:off x="6988902" y="3498436"/>
            <a:ext cx="1237513" cy="697467"/>
          </a:xfrm>
          <a:prstGeom prst="rightArrow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6870"/>
            <a:ext cx="41208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</a:rPr>
              <a:t>STRATEGI NASIONAL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878028"/>
            <a:ext cx="5631160" cy="59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2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676" y="868684"/>
            <a:ext cx="3562646" cy="28515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90B6-0DD2-4428-86BF-9E6406BCE7B1}" type="slidenum">
              <a:rPr lang="id-ID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id-ID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5" descr="C:\Users\toshiba\Pictures\2014-04-15_indeks_risiko_bencana_2013[1]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693" y="4120868"/>
            <a:ext cx="3587165" cy="26914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5" name="Arrow: Right 4"/>
          <p:cNvSpPr/>
          <p:nvPr/>
        </p:nvSpPr>
        <p:spPr>
          <a:xfrm rot="16200000">
            <a:off x="6988902" y="3498436"/>
            <a:ext cx="1237513" cy="697467"/>
          </a:xfrm>
          <a:prstGeom prst="rightArrow">
            <a:avLst/>
          </a:prstGeom>
          <a:solidFill>
            <a:srgbClr val="7030A0">
              <a:alpha val="4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6870"/>
            <a:ext cx="41208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</a:rPr>
              <a:t>STRATEGI NASIONAL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496" y="878028"/>
            <a:ext cx="5631160" cy="59348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5" y="2638542"/>
            <a:ext cx="8656913" cy="1296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77623">
            <a:off x="4904071" y="4440278"/>
            <a:ext cx="2300322" cy="1626201"/>
          </a:xfrm>
          <a:prstGeom prst="rect">
            <a:avLst/>
          </a:prstGeom>
          <a:effectLst>
            <a:glow rad="127000">
              <a:srgbClr val="92D050"/>
            </a:glow>
          </a:effectLst>
        </p:spPr>
      </p:pic>
      <p:cxnSp>
        <p:nvCxnSpPr>
          <p:cNvPr id="14" name="Straight Connector 13"/>
          <p:cNvCxnSpPr/>
          <p:nvPr/>
        </p:nvCxnSpPr>
        <p:spPr>
          <a:xfrm>
            <a:off x="2158652" y="3063240"/>
            <a:ext cx="5486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0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14983" y="2982924"/>
            <a:ext cx="1158875" cy="1131887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4387" name="Group 14"/>
          <p:cNvGrpSpPr>
            <a:grpSpLocks/>
          </p:cNvGrpSpPr>
          <p:nvPr/>
        </p:nvGrpSpPr>
        <p:grpSpPr bwMode="auto">
          <a:xfrm>
            <a:off x="-76200" y="5410242"/>
            <a:ext cx="9296400" cy="1268413"/>
            <a:chOff x="-76200" y="5410200"/>
            <a:chExt cx="9296400" cy="1268016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200" y="5420916"/>
              <a:ext cx="2133600" cy="12465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52600" y="5420916"/>
              <a:ext cx="2106699" cy="12573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650" y="5410200"/>
              <a:ext cx="1962150" cy="12573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9100" y="5420916"/>
              <a:ext cx="2118500" cy="12465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374" y="5420915"/>
              <a:ext cx="1979826" cy="12465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4388" name="Group 2"/>
          <p:cNvGrpSpPr>
            <a:grpSpLocks/>
          </p:cNvGrpSpPr>
          <p:nvPr/>
        </p:nvGrpSpPr>
        <p:grpSpPr bwMode="auto">
          <a:xfrm>
            <a:off x="860427" y="1296986"/>
            <a:ext cx="7161512" cy="3046988"/>
            <a:chOff x="860400" y="382012"/>
            <a:chExt cx="7161242" cy="3047560"/>
          </a:xfrm>
        </p:grpSpPr>
        <p:grpSp>
          <p:nvGrpSpPr>
            <p:cNvPr id="144389" name="Group 20"/>
            <p:cNvGrpSpPr>
              <a:grpSpLocks/>
            </p:cNvGrpSpPr>
            <p:nvPr/>
          </p:nvGrpSpPr>
          <p:grpSpPr bwMode="auto">
            <a:xfrm>
              <a:off x="1676400" y="382012"/>
              <a:ext cx="5120045" cy="3047560"/>
              <a:chOff x="1676400" y="152400"/>
              <a:chExt cx="5120045" cy="3047560"/>
            </a:xfrm>
          </p:grpSpPr>
          <p:grpSp>
            <p:nvGrpSpPr>
              <p:cNvPr id="144394" name="Group 13"/>
              <p:cNvGrpSpPr>
                <a:grpSpLocks/>
              </p:cNvGrpSpPr>
              <p:nvPr/>
            </p:nvGrpSpPr>
            <p:grpSpPr bwMode="auto">
              <a:xfrm>
                <a:off x="1676400" y="152400"/>
                <a:ext cx="5120045" cy="3047560"/>
                <a:chOff x="1676400" y="914400"/>
                <a:chExt cx="5120045" cy="3047560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676400" y="1447799"/>
                  <a:ext cx="4121486" cy="156995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flat" dir="t">
                      <a:rot lat="0" lon="0" rev="18900000"/>
                    </a:lightRig>
                  </a:scene3d>
                  <a:sp3d extrusionH="31750" contourW="6350" prstMaterial="powder">
                    <a:bevelT w="19050" h="19050" prst="angle"/>
                    <a:contourClr>
                      <a:schemeClr val="accent3">
                        <a:tint val="100000"/>
                        <a:shade val="100000"/>
                        <a:satMod val="100000"/>
                        <a:hueMod val="100000"/>
                      </a:schemeClr>
                    </a:contourClr>
                  </a:sp3d>
                </a:bodyPr>
                <a:lstStyle/>
                <a:p>
                  <a:pPr>
                    <a:defRPr/>
                  </a:pPr>
                  <a:r>
                    <a:rPr lang="en-US" sz="9600" b="1" dirty="0">
                      <a:ln/>
                      <a:solidFill>
                        <a:srgbClr val="E66C7D"/>
                      </a:solidFill>
                      <a:cs typeface="Arial" charset="0"/>
                    </a:rPr>
                    <a:t>R ≈ </a:t>
                  </a:r>
                  <a:r>
                    <a:rPr lang="en-US" sz="9600" b="1" dirty="0">
                      <a:ln/>
                      <a:solidFill>
                        <a:srgbClr val="FF0000"/>
                      </a:solidFill>
                      <a:cs typeface="Arial" charset="0"/>
                    </a:rPr>
                    <a:t>H</a:t>
                  </a:r>
                  <a:r>
                    <a:rPr lang="en-US" sz="9600" b="1" dirty="0">
                      <a:ln/>
                      <a:solidFill>
                        <a:srgbClr val="E66C7D"/>
                      </a:solidFill>
                      <a:cs typeface="Arial" charset="0"/>
                    </a:rPr>
                    <a:t> x 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5638800" y="914400"/>
                  <a:ext cx="1157645" cy="304756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  <a:scene3d>
                    <a:camera prst="orthographicFront"/>
                    <a:lightRig rig="flat" dir="t">
                      <a:rot lat="0" lon="0" rev="18900000"/>
                    </a:lightRig>
                  </a:scene3d>
                  <a:sp3d extrusionH="31750" contourW="6350" prstMaterial="powder">
                    <a:bevelT w="19050" h="19050" prst="angle"/>
                    <a:contourClr>
                      <a:schemeClr val="accent3">
                        <a:tint val="100000"/>
                        <a:shade val="100000"/>
                        <a:satMod val="100000"/>
                        <a:hueMod val="100000"/>
                      </a:schemeClr>
                    </a:contourClr>
                  </a:sp3d>
                </a:bodyPr>
                <a:lstStyle/>
                <a:p>
                  <a:pPr>
                    <a:defRPr/>
                  </a:pPr>
                  <a:r>
                    <a:rPr lang="en-US" sz="9600" b="1" dirty="0">
                      <a:ln/>
                      <a:solidFill>
                        <a:srgbClr val="7030A0"/>
                      </a:solidFill>
                      <a:cs typeface="Arial" charset="0"/>
                    </a:rPr>
                    <a:t>V</a:t>
                  </a:r>
                </a:p>
                <a:p>
                  <a:pPr>
                    <a:defRPr/>
                  </a:pPr>
                  <a:r>
                    <a:rPr lang="en-US" sz="9600" b="1" dirty="0">
                      <a:ln/>
                      <a:solidFill>
                        <a:srgbClr val="5A6378">
                          <a:lumMod val="60000"/>
                          <a:lumOff val="40000"/>
                        </a:srgbClr>
                      </a:solidFill>
                      <a:cs typeface="Arial" charset="0"/>
                    </a:rPr>
                    <a:t>C</a:t>
                  </a:r>
                  <a:r>
                    <a:rPr lang="en-US" sz="9600" b="1" dirty="0">
                      <a:ln/>
                      <a:solidFill>
                        <a:srgbClr val="E66C7D"/>
                      </a:solidFill>
                      <a:cs typeface="Arial" charset="0"/>
                    </a:rPr>
                    <a:t> </a:t>
                  </a:r>
                </a:p>
              </p:txBody>
            </p:sp>
          </p:grpSp>
          <p:cxnSp>
            <p:nvCxnSpPr>
              <p:cNvPr id="12" name="Straight Connector 11"/>
              <p:cNvCxnSpPr/>
              <p:nvPr/>
            </p:nvCxnSpPr>
            <p:spPr>
              <a:xfrm>
                <a:off x="5514774" y="1632230"/>
                <a:ext cx="115724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/>
            <p:cNvSpPr txBox="1"/>
            <p:nvPr/>
          </p:nvSpPr>
          <p:spPr>
            <a:xfrm>
              <a:off x="860400" y="2069842"/>
              <a:ext cx="1784332" cy="369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  <a:cs typeface="Arial" charset="0"/>
                </a:rPr>
                <a:t>INDEKS RESIKO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76519" y="2087311"/>
              <a:ext cx="1056660" cy="369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  <a:cs typeface="Arial" charset="0"/>
                </a:rPr>
                <a:t>HAZARD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18011" y="1493473"/>
              <a:ext cx="1803631" cy="369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  <a:cs typeface="Arial" charset="0"/>
                </a:rPr>
                <a:t>VULNERABILITY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00566" y="2830400"/>
              <a:ext cx="1182266" cy="369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  <a:cs typeface="Arial" charset="0"/>
                </a:rPr>
                <a:t>CAPACITY</a:t>
              </a:r>
            </a:p>
          </p:txBody>
        </p:sp>
      </p:grpSp>
      <p:sp>
        <p:nvSpPr>
          <p:cNvPr id="3" name="Up Arrow 2"/>
          <p:cNvSpPr/>
          <p:nvPr/>
        </p:nvSpPr>
        <p:spPr>
          <a:xfrm>
            <a:off x="5739504" y="4184572"/>
            <a:ext cx="366713" cy="5975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69" y="4183072"/>
            <a:ext cx="460978" cy="64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>
          <a:xfrm>
            <a:off x="1801056" y="1667757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2127250" y="1665124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5" y="3987111"/>
            <a:ext cx="2239627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PUSDIKLAT        BNPB</a:t>
            </a:r>
            <a:endParaRPr lang="en-US" sz="28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995937" y="4343400"/>
            <a:ext cx="1642864" cy="309736"/>
          </a:xfrm>
          <a:prstGeom prst="rightArrow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415290" y="1917155"/>
            <a:ext cx="3223519" cy="2426248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504" y="620729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u="sng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HUBUNGAN DIKLAT DGN PENURUNAN INDEKS RESIKO</a:t>
            </a:r>
            <a:endParaRPr lang="en-US" sz="2400" b="1" u="sng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40" y="2132856"/>
            <a:ext cx="8229600" cy="1143000"/>
          </a:xfrm>
        </p:spPr>
        <p:txBody>
          <a:bodyPr/>
          <a:lstStyle/>
          <a:p>
            <a:r>
              <a:rPr lang="en-US" dirty="0" smtClean="0"/>
              <a:t>BENCANA                       </a:t>
            </a:r>
            <a:r>
              <a:rPr lang="en-US" dirty="0" err="1" smtClean="0"/>
              <a:t>BENCANA</a:t>
            </a:r>
            <a:endParaRPr lang="en-US" dirty="0"/>
          </a:p>
        </p:txBody>
      </p:sp>
      <p:sp>
        <p:nvSpPr>
          <p:cNvPr id="4" name="Left-Right Arrow 3"/>
          <p:cNvSpPr/>
          <p:nvPr/>
        </p:nvSpPr>
        <p:spPr>
          <a:xfrm>
            <a:off x="3203849" y="2492896"/>
            <a:ext cx="2304256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91881" y="1445896"/>
            <a:ext cx="158417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WAKTU SAAT INI</a:t>
            </a:r>
            <a:endParaRPr lang="en-US" sz="2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7-Point Star 2"/>
          <p:cNvSpPr/>
          <p:nvPr/>
        </p:nvSpPr>
        <p:spPr>
          <a:xfrm>
            <a:off x="107505" y="1844824"/>
            <a:ext cx="3312368" cy="1512168"/>
          </a:xfrm>
          <a:prstGeom prst="star7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7-Point Star 5"/>
          <p:cNvSpPr/>
          <p:nvPr/>
        </p:nvSpPr>
        <p:spPr>
          <a:xfrm>
            <a:off x="5292081" y="1844824"/>
            <a:ext cx="3312368" cy="1568162"/>
          </a:xfrm>
          <a:prstGeom prst="star7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4211960" y="2276872"/>
            <a:ext cx="216024" cy="113611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8803" y="4459146"/>
            <a:ext cx="1534202" cy="923330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PELATIHAN MELATIH BERLATIH </a:t>
            </a:r>
            <a:endParaRPr lang="en-US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6685" y="3722938"/>
            <a:ext cx="1872208" cy="584775"/>
          </a:xfrm>
          <a:prstGeom prst="rect">
            <a:avLst/>
          </a:prstGeom>
          <a:solidFill>
            <a:srgbClr val="2DC8FF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KESIAPSIAGAAN KETANGGUHAN   </a:t>
            </a:r>
            <a:endParaRPr lang="en-US" sz="16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5119" y="3706019"/>
            <a:ext cx="2448272" cy="584775"/>
          </a:xfrm>
          <a:prstGeom prst="rect">
            <a:avLst/>
          </a:prstGeom>
          <a:solidFill>
            <a:srgbClr val="2DC8FF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TANGGAP, TANGGON, TRENGGINAS   </a:t>
            </a:r>
            <a:endParaRPr lang="en-US" sz="16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2917506" y="3778860"/>
            <a:ext cx="502383" cy="1718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236201" y="3767807"/>
            <a:ext cx="504056" cy="211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619673" y="3272766"/>
            <a:ext cx="288032" cy="4165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7864" y="5838404"/>
            <a:ext cx="194421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PUSDIKLAT BNPB   </a:t>
            </a:r>
            <a:endParaRPr lang="en-US" sz="24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3966211" y="5371461"/>
            <a:ext cx="605061" cy="461746"/>
          </a:xfrm>
          <a:prstGeom prst="upArrow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6" y="152422"/>
            <a:ext cx="91085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“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tidak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ada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masa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damai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, yang 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ada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adalah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waktu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diantara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dua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b</a:t>
            </a:r>
            <a:r>
              <a:rPr lang="en-US" sz="2400" b="1" i="1" dirty="0" err="1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encana</a:t>
            </a:r>
            <a:r>
              <a:rPr lang="en-US" sz="2400" b="1" i="1" dirty="0" smtClean="0">
                <a:solidFill>
                  <a:prstClr val="black"/>
                </a:solidFill>
                <a:latin typeface="Albertus" pitchFamily="34" charset="0"/>
                <a:cs typeface="Arial" pitchFamily="34" charset="0"/>
              </a:rPr>
              <a:t>” </a:t>
            </a:r>
            <a:endParaRPr lang="en-US" sz="2400" b="1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635896" y="969398"/>
            <a:ext cx="1438132" cy="382700"/>
          </a:xfrm>
          <a:prstGeom prst="downArrow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6804249" y="3323945"/>
            <a:ext cx="288032" cy="3600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41028" y="3429004"/>
            <a:ext cx="175701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PENINGKATAN     KAPASITAS!!   </a:t>
            </a:r>
            <a:endParaRPr lang="en-US" sz="16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3984986" y="4004275"/>
            <a:ext cx="605061" cy="454877"/>
          </a:xfrm>
          <a:prstGeom prst="upArrow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2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5410200" cy="1066800"/>
          </a:xfrm>
        </p:spPr>
        <p:txBody>
          <a:bodyPr>
            <a:normAutofit/>
          </a:bodyPr>
          <a:lstStyle/>
          <a:p>
            <a:r>
              <a:rPr lang="en-US" sz="2800" u="sng" dirty="0" smtClean="0"/>
              <a:t>PERAN “</a:t>
            </a:r>
            <a:r>
              <a:rPr lang="en-US" sz="2800" b="1" u="sng" dirty="0" smtClean="0"/>
              <a:t>DIK-LAT</a:t>
            </a:r>
            <a:r>
              <a:rPr lang="en-US" sz="2800" u="sng" dirty="0" smtClean="0"/>
              <a:t>” DALAM                        PENGURANGAN RESIKO BENCANA</a:t>
            </a:r>
            <a:endParaRPr lang="en-US" sz="28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645923"/>
            <a:ext cx="21336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  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Pengetahuan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  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Sikap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Praktek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(PSP)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Masyarakat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dlm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Manaj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Bencana</a:t>
            </a:r>
            <a:endParaRPr lang="en-US" dirty="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0800" y="281047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•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Pencegahan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•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Tanggap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Darurat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•Rehab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Rekon</a:t>
            </a:r>
            <a:endParaRPr lang="en-US" dirty="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30041" y="2676053"/>
            <a:ext cx="152400" cy="3048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447846"/>
            <a:ext cx="129540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DIKLAT PB YG HANDAL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1295400"/>
            <a:ext cx="3352800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Sarana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Prasarana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Perlengkapan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Sistoda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Kurikulum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Modul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Instruktur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Materi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diklat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dll</a:t>
            </a:r>
            <a:endParaRPr lang="en-US" dirty="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2209800" y="1600200"/>
            <a:ext cx="609600" cy="228600"/>
          </a:xfrm>
          <a:prstGeom prst="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0800000">
            <a:off x="2133601" y="2837668"/>
            <a:ext cx="304800" cy="92332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914402" y="2218730"/>
            <a:ext cx="922183" cy="448270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2514600" y="2955233"/>
            <a:ext cx="152400" cy="6518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2810520"/>
            <a:ext cx="190500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cs typeface="Arial" pitchFamily="34" charset="0"/>
              </a:rPr>
              <a:t>KAPASITAS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Pengurangan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Resiko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Bencana</a:t>
            </a:r>
            <a:endParaRPr lang="en-US" dirty="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4724400" y="2945619"/>
            <a:ext cx="167640" cy="48338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10800000">
            <a:off x="4267200" y="2837546"/>
            <a:ext cx="304800" cy="92332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6600" y="2761308"/>
            <a:ext cx="1981200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0000FF"/>
                </a:solidFill>
                <a:cs typeface="Arial" pitchFamily="34" charset="0"/>
              </a:rPr>
              <a:t>Efektif</a:t>
            </a:r>
            <a:r>
              <a:rPr lang="en-US" sz="2000" b="1" dirty="0" smtClean="0">
                <a:solidFill>
                  <a:srgbClr val="0000FF"/>
                </a:solidFill>
                <a:cs typeface="Arial" pitchFamily="34" charset="0"/>
              </a:rPr>
              <a:t>, </a:t>
            </a:r>
            <a:r>
              <a:rPr lang="en-US" sz="2000" b="1" dirty="0" err="1" smtClean="0">
                <a:solidFill>
                  <a:srgbClr val="0000FF"/>
                </a:solidFill>
                <a:cs typeface="Arial" pitchFamily="34" charset="0"/>
              </a:rPr>
              <a:t>Efisien</a:t>
            </a:r>
            <a:r>
              <a:rPr lang="en-US" sz="2000" b="1" dirty="0" smtClean="0">
                <a:solidFill>
                  <a:srgbClr val="0000FF"/>
                </a:solidFill>
                <a:cs typeface="Arial" pitchFamily="34" charset="0"/>
              </a:rPr>
              <a:t>, </a:t>
            </a:r>
            <a:r>
              <a:rPr lang="en-US" sz="2000" b="1" dirty="0" err="1" smtClean="0">
                <a:solidFill>
                  <a:srgbClr val="0000FF"/>
                </a:solidFill>
                <a:cs typeface="Arial" pitchFamily="34" charset="0"/>
              </a:rPr>
              <a:t>Signifikan</a:t>
            </a:r>
            <a:r>
              <a:rPr lang="en-US" sz="2000" b="1" dirty="0" smtClean="0">
                <a:solidFill>
                  <a:srgbClr val="0000FF"/>
                </a:solidFill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cs typeface="Arial" pitchFamily="34" charset="0"/>
              </a:rPr>
              <a:t>thd</a:t>
            </a:r>
            <a:r>
              <a:rPr lang="en-US" sz="2000" b="1" dirty="0" smtClean="0">
                <a:solidFill>
                  <a:srgbClr val="0000FF"/>
                </a:solidFill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cs typeface="Arial" pitchFamily="34" charset="0"/>
              </a:rPr>
              <a:t>Masyarakat</a:t>
            </a:r>
            <a:r>
              <a:rPr lang="en-US" sz="2000" b="1" dirty="0" smtClean="0">
                <a:solidFill>
                  <a:srgbClr val="0000FF"/>
                </a:solidFill>
                <a:cs typeface="Arial" pitchFamily="34" charset="0"/>
              </a:rPr>
              <a:t>????</a:t>
            </a:r>
            <a:endParaRPr lang="en-US" dirty="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6705600" y="3048039"/>
            <a:ext cx="457200" cy="4902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609600" y="4038600"/>
            <a:ext cx="2362200" cy="1532930"/>
          </a:xfrm>
          <a:prstGeom prst="star7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4580" y="4563070"/>
            <a:ext cx="20650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AKSELERASI MASIF </a:t>
            </a:r>
            <a:r>
              <a:rPr lang="en-US" b="1" dirty="0" err="1" smtClean="0">
                <a:solidFill>
                  <a:prstClr val="black"/>
                </a:solidFill>
                <a:cs typeface="Arial" pitchFamily="34" charset="0"/>
              </a:rPr>
              <a:t>Jumlah</a:t>
            </a:r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prstClr val="black"/>
                </a:solidFill>
                <a:cs typeface="Arial" pitchFamily="34" charset="0"/>
              </a:rPr>
              <a:t>Peserta</a:t>
            </a:r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   </a:t>
            </a:r>
            <a:r>
              <a:rPr lang="en-US" b="1" dirty="0" err="1" smtClean="0">
                <a:solidFill>
                  <a:prstClr val="black"/>
                </a:solidFill>
                <a:cs typeface="Arial" pitchFamily="34" charset="0"/>
              </a:rPr>
              <a:t>Dik-Lat</a:t>
            </a:r>
            <a:endParaRPr lang="en-US" b="1" dirty="0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45180" y="4572000"/>
            <a:ext cx="21412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•BPBD, </a:t>
            </a:r>
            <a:r>
              <a:rPr lang="en-US" b="1" dirty="0" err="1" smtClean="0">
                <a:solidFill>
                  <a:prstClr val="black"/>
                </a:solidFill>
                <a:cs typeface="Arial" pitchFamily="34" charset="0"/>
              </a:rPr>
              <a:t>Badiklat</a:t>
            </a:r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prstClr val="black"/>
                </a:solidFill>
                <a:cs typeface="Arial" pitchFamily="34" charset="0"/>
              </a:rPr>
              <a:t>Prov</a:t>
            </a:r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en-US" b="1" dirty="0" err="1" smtClean="0">
                <a:solidFill>
                  <a:prstClr val="black"/>
                </a:solidFill>
                <a:cs typeface="Arial" pitchFamily="34" charset="0"/>
              </a:rPr>
              <a:t>Mitra</a:t>
            </a:r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, LSM</a:t>
            </a:r>
          </a:p>
          <a:p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•</a:t>
            </a:r>
            <a:r>
              <a:rPr lang="en-US" b="1" i="1" u="sng" dirty="0" smtClean="0">
                <a:solidFill>
                  <a:srgbClr val="FF0000"/>
                </a:solidFill>
                <a:cs typeface="Arial" pitchFamily="34" charset="0"/>
              </a:rPr>
              <a:t>ON LINE LEARNING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16090" y="3770012"/>
            <a:ext cx="575310" cy="762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287620" y="3776969"/>
            <a:ext cx="484780" cy="727884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Arrow 30"/>
          <p:cNvSpPr/>
          <p:nvPr/>
        </p:nvSpPr>
        <p:spPr>
          <a:xfrm>
            <a:off x="5577840" y="4869288"/>
            <a:ext cx="518160" cy="30926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2474" y="4572048"/>
            <a:ext cx="20650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cs typeface="Arial" pitchFamily="34" charset="0"/>
              </a:rPr>
              <a:t>INDEX RESIKO BENCANA</a:t>
            </a:r>
          </a:p>
        </p:txBody>
      </p:sp>
      <p:sp>
        <p:nvSpPr>
          <p:cNvPr id="33" name="Down Arrow 32"/>
          <p:cNvSpPr/>
          <p:nvPr/>
        </p:nvSpPr>
        <p:spPr>
          <a:xfrm>
            <a:off x="2487442" y="4504853"/>
            <a:ext cx="179558" cy="6005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98510" y="4504853"/>
            <a:ext cx="179558" cy="6005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36" name="Left Arrow 35"/>
          <p:cNvSpPr/>
          <p:nvPr/>
        </p:nvSpPr>
        <p:spPr>
          <a:xfrm>
            <a:off x="2774135" y="4876839"/>
            <a:ext cx="518160" cy="309265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6206"/>
            <a:ext cx="6127750" cy="236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666999" y="2561131"/>
            <a:ext cx="6302520" cy="3458671"/>
            <a:chOff x="2538000" y="2058886"/>
            <a:chExt cx="3806326" cy="3458671"/>
          </a:xfrm>
        </p:grpSpPr>
        <p:sp>
          <p:nvSpPr>
            <p:cNvPr id="6" name="Right Arrow 5"/>
            <p:cNvSpPr/>
            <p:nvPr/>
          </p:nvSpPr>
          <p:spPr>
            <a:xfrm>
              <a:off x="2539590" y="2058886"/>
              <a:ext cx="3804736" cy="3458671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ight Arrow 4"/>
            <p:cNvSpPr/>
            <p:nvPr/>
          </p:nvSpPr>
          <p:spPr>
            <a:xfrm>
              <a:off x="2538000" y="2698157"/>
              <a:ext cx="3643894" cy="1987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ja-JP" b="1" kern="1200" dirty="0" err="1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Mengembangkan</a:t>
              </a:r>
              <a:r>
                <a:rPr lang="en-US" altLang="ja-JP" b="1" kern="1200" dirty="0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 </a:t>
              </a:r>
              <a:r>
                <a:rPr lang="en-US" altLang="ja-JP" b="1" kern="1200" dirty="0" err="1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Kompetensi</a:t>
              </a:r>
              <a:r>
                <a:rPr lang="en-US" altLang="ja-JP" b="1" kern="1200" dirty="0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 SDM </a:t>
              </a:r>
              <a:r>
                <a:rPr lang="en-US" altLang="ja-JP" b="1" kern="1200" dirty="0" err="1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melalui</a:t>
              </a:r>
              <a:r>
                <a:rPr lang="en-US" altLang="ja-JP" b="1" kern="1200" dirty="0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 </a:t>
              </a:r>
              <a:r>
                <a:rPr lang="en-US" altLang="ja-JP" b="1" kern="1200" dirty="0" err="1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pendidikan</a:t>
              </a:r>
              <a:r>
                <a:rPr lang="en-US" altLang="ja-JP" b="1" kern="1200" dirty="0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 </a:t>
              </a:r>
              <a:r>
                <a:rPr lang="en-US" altLang="ja-JP" b="1" kern="1200" dirty="0" err="1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dan</a:t>
              </a:r>
              <a:r>
                <a:rPr lang="en-US" altLang="ja-JP" b="1" kern="1200" dirty="0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 </a:t>
              </a:r>
              <a:r>
                <a:rPr lang="en-US" altLang="ja-JP" b="1" kern="1200" dirty="0" err="1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pelatihan</a:t>
              </a:r>
              <a:r>
                <a:rPr lang="en-US" altLang="ja-JP" b="1" kern="1200" dirty="0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 </a:t>
              </a:r>
              <a:r>
                <a:rPr lang="en-US" altLang="ja-JP" b="1" kern="1200" dirty="0" err="1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penanggulangan</a:t>
              </a:r>
              <a:r>
                <a:rPr lang="en-US" altLang="ja-JP" b="1" kern="1200" dirty="0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 </a:t>
              </a:r>
              <a:r>
                <a:rPr lang="en-US" altLang="ja-JP" b="1" kern="1200" dirty="0" err="1" smtClean="0">
                  <a:solidFill>
                    <a:prstClr val="black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bencana</a:t>
              </a:r>
              <a:endParaRPr lang="id-ID" b="1" kern="1200" dirty="0">
                <a:latin typeface="Arial" pitchFamily="34" charset="0"/>
                <a:cs typeface="Arial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b="1" kern="1200" dirty="0" err="1" smtClean="0">
                  <a:latin typeface="Arial" pitchFamily="34" charset="0"/>
                  <a:cs typeface="Arial" pitchFamily="34" charset="0"/>
                </a:rPr>
                <a:t>Mengembangkan</a:t>
              </a:r>
              <a:r>
                <a:rPr lang="en-US" b="1" kern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kern="1200" dirty="0" err="1" smtClean="0">
                  <a:latin typeface="Arial" pitchFamily="34" charset="0"/>
                  <a:cs typeface="Arial" pitchFamily="34" charset="0"/>
                </a:rPr>
                <a:t>Manajemen</a:t>
              </a:r>
              <a:r>
                <a:rPr lang="en-US" b="1" kern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kern="1200" dirty="0" err="1" smtClean="0">
                  <a:latin typeface="Arial" pitchFamily="34" charset="0"/>
                  <a:cs typeface="Arial" pitchFamily="34" charset="0"/>
                </a:rPr>
                <a:t>Pengetahuan</a:t>
              </a:r>
              <a:r>
                <a:rPr lang="en-US" b="1" kern="1200" dirty="0" smtClean="0">
                  <a:latin typeface="Arial" pitchFamily="34" charset="0"/>
                  <a:cs typeface="Arial" pitchFamily="34" charset="0"/>
                </a:rPr>
                <a:t> (</a:t>
              </a:r>
              <a:r>
                <a:rPr lang="en-US" b="1" i="1" kern="1200" dirty="0" smtClean="0">
                  <a:latin typeface="Arial" pitchFamily="34" charset="0"/>
                  <a:cs typeface="Arial" pitchFamily="34" charset="0"/>
                </a:rPr>
                <a:t>Knowledge Management</a:t>
              </a:r>
              <a:r>
                <a:rPr lang="en-US" b="1" i="0" kern="1200" dirty="0" smtClean="0">
                  <a:latin typeface="Arial" pitchFamily="34" charset="0"/>
                  <a:cs typeface="Arial" pitchFamily="34" charset="0"/>
                </a:rPr>
                <a:t>) di </a:t>
              </a:r>
              <a:r>
                <a:rPr lang="en-US" b="1" i="0" kern="1200" dirty="0" err="1" smtClean="0">
                  <a:latin typeface="Arial" pitchFamily="34" charset="0"/>
                  <a:cs typeface="Arial" pitchFamily="34" charset="0"/>
                </a:rPr>
                <a:t>bidang</a:t>
              </a:r>
              <a:r>
                <a:rPr lang="en-US" b="1" i="0" kern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i="0" kern="1200" dirty="0" err="1" smtClean="0">
                  <a:latin typeface="Arial" pitchFamily="34" charset="0"/>
                  <a:cs typeface="Arial" pitchFamily="34" charset="0"/>
                </a:rPr>
                <a:t>penanggulangan</a:t>
              </a:r>
              <a:r>
                <a:rPr lang="en-US" b="1" i="0" kern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i="0" kern="1200" dirty="0" err="1" smtClean="0">
                  <a:latin typeface="Arial" pitchFamily="34" charset="0"/>
                  <a:cs typeface="Arial" pitchFamily="34" charset="0"/>
                </a:rPr>
                <a:t>bencana</a:t>
              </a:r>
              <a:endParaRPr lang="id-ID" b="1" kern="1200" dirty="0">
                <a:latin typeface="Arial" pitchFamily="34" charset="0"/>
                <a:cs typeface="Arial" pitchFamily="34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b="1" i="0" kern="1200" dirty="0" err="1" smtClean="0">
                  <a:latin typeface="Arial" pitchFamily="34" charset="0"/>
                  <a:cs typeface="Arial" pitchFamily="34" charset="0"/>
                </a:rPr>
                <a:t>Mengembangkan</a:t>
              </a:r>
              <a:r>
                <a:rPr lang="en-US" b="1" i="0" kern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i="0" kern="1200" dirty="0" err="1" smtClean="0">
                  <a:latin typeface="Arial" pitchFamily="34" charset="0"/>
                  <a:cs typeface="Arial" pitchFamily="34" charset="0"/>
                </a:rPr>
                <a:t>kapasitas</a:t>
              </a:r>
              <a:r>
                <a:rPr lang="en-US" b="1" i="0" kern="1200" dirty="0" smtClean="0">
                  <a:latin typeface="Arial" pitchFamily="34" charset="0"/>
                  <a:cs typeface="Arial" pitchFamily="34" charset="0"/>
                </a:rPr>
                <a:t> SDM </a:t>
              </a:r>
              <a:r>
                <a:rPr lang="en-US" b="1" i="0" kern="1200" dirty="0" err="1" smtClean="0">
                  <a:latin typeface="Arial" pitchFamily="34" charset="0"/>
                  <a:cs typeface="Arial" pitchFamily="34" charset="0"/>
                </a:rPr>
                <a:t>secara</a:t>
              </a:r>
              <a:r>
                <a:rPr lang="en-US" b="1" i="0" kern="1200" dirty="0" smtClean="0">
                  <a:latin typeface="Arial" pitchFamily="34" charset="0"/>
                  <a:cs typeface="Arial" pitchFamily="34" charset="0"/>
                </a:rPr>
                <a:t> professional </a:t>
              </a:r>
              <a:r>
                <a:rPr lang="en-US" b="1" i="0" kern="1200" dirty="0" err="1" smtClean="0">
                  <a:latin typeface="Arial" pitchFamily="34" charset="0"/>
                  <a:cs typeface="Arial" pitchFamily="34" charset="0"/>
                </a:rPr>
                <a:t>dan</a:t>
              </a:r>
              <a:r>
                <a:rPr lang="en-US" b="1" i="0" kern="120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b="1" i="0" kern="1200" dirty="0" err="1" smtClean="0">
                  <a:latin typeface="Arial" pitchFamily="34" charset="0"/>
                  <a:cs typeface="Arial" pitchFamily="34" charset="0"/>
                </a:rPr>
                <a:t>kompeten</a:t>
              </a:r>
              <a:r>
                <a:rPr lang="en-US" b="1" i="1" kern="1200" dirty="0" smtClean="0">
                  <a:latin typeface="Arial" pitchFamily="34" charset="0"/>
                  <a:cs typeface="Arial" pitchFamily="34" charset="0"/>
                </a:rPr>
                <a:t> </a:t>
              </a:r>
              <a:endParaRPr lang="id-ID" b="1" kern="1200" dirty="0">
                <a:latin typeface="Arial" pitchFamily="34" charset="0"/>
                <a:cs typeface="Arial" pitchFamily="34" charset="0"/>
              </a:endParaRP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id-ID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2000" y="983200"/>
            <a:ext cx="1676400" cy="769441"/>
          </a:xfrm>
          <a:prstGeom prst="rect">
            <a:avLst/>
          </a:prstGeom>
          <a:solidFill>
            <a:srgbClr val="00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VISI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3724911"/>
            <a:ext cx="1676400" cy="769441"/>
          </a:xfrm>
          <a:prstGeom prst="rect">
            <a:avLst/>
          </a:prstGeom>
          <a:solidFill>
            <a:srgbClr val="00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M</a:t>
            </a:r>
            <a:r>
              <a:rPr lang="en-US" sz="4400" dirty="0" smtClean="0">
                <a:latin typeface="Arial Black" pitchFamily="34" charset="0"/>
              </a:rPr>
              <a:t>ISI</a:t>
            </a:r>
            <a:endParaRPr lang="en-US" sz="4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44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24676331"/>
              </p:ext>
            </p:extLst>
          </p:nvPr>
        </p:nvGraphicFramePr>
        <p:xfrm>
          <a:off x="971601" y="1340769"/>
          <a:ext cx="742955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765462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6514" y="342900"/>
            <a:ext cx="8280400" cy="941388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ROAD MAP: INA-D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RTG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728551" y="1767625"/>
          <a:ext cx="7552988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569980" y="5851529"/>
            <a:ext cx="7585075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-1463674" y="3795716"/>
            <a:ext cx="4114800" cy="3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331640" y="5765093"/>
            <a:ext cx="152400" cy="152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609" name="TextBox 15"/>
          <p:cNvSpPr txBox="1">
            <a:spLocks noChangeArrowheads="1"/>
          </p:cNvSpPr>
          <p:nvPr/>
        </p:nvSpPr>
        <p:spPr bwMode="auto">
          <a:xfrm>
            <a:off x="752475" y="6056316"/>
            <a:ext cx="137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2016</a:t>
            </a:r>
          </a:p>
        </p:txBody>
      </p:sp>
      <p:sp>
        <p:nvSpPr>
          <p:cNvPr id="25610" name="TextBox 16"/>
          <p:cNvSpPr txBox="1">
            <a:spLocks noChangeArrowheads="1"/>
          </p:cNvSpPr>
          <p:nvPr/>
        </p:nvSpPr>
        <p:spPr bwMode="auto">
          <a:xfrm>
            <a:off x="2162175" y="6056316"/>
            <a:ext cx="137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2018</a:t>
            </a:r>
          </a:p>
        </p:txBody>
      </p:sp>
      <p:sp>
        <p:nvSpPr>
          <p:cNvPr id="25611" name="TextBox 17"/>
          <p:cNvSpPr txBox="1">
            <a:spLocks noChangeArrowheads="1"/>
          </p:cNvSpPr>
          <p:nvPr/>
        </p:nvSpPr>
        <p:spPr bwMode="auto">
          <a:xfrm rot="10800000">
            <a:off x="-4563" y="2603500"/>
            <a:ext cx="61555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en-US" sz="1400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INA-</a:t>
            </a:r>
            <a:r>
              <a:rPr lang="en-US" altLang="en-US" sz="1400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DMAC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TARGET  </a:t>
            </a:r>
          </a:p>
        </p:txBody>
      </p:sp>
      <p:sp>
        <p:nvSpPr>
          <p:cNvPr id="25612" name="TextBox 11"/>
          <p:cNvSpPr txBox="1">
            <a:spLocks noChangeArrowheads="1"/>
          </p:cNvSpPr>
          <p:nvPr/>
        </p:nvSpPr>
        <p:spPr bwMode="auto">
          <a:xfrm>
            <a:off x="3603625" y="6056316"/>
            <a:ext cx="137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2021</a:t>
            </a:r>
          </a:p>
        </p:txBody>
      </p:sp>
      <p:sp>
        <p:nvSpPr>
          <p:cNvPr id="25613" name="TextBox 12"/>
          <p:cNvSpPr txBox="1">
            <a:spLocks noChangeArrowheads="1"/>
          </p:cNvSpPr>
          <p:nvPr/>
        </p:nvSpPr>
        <p:spPr bwMode="auto">
          <a:xfrm>
            <a:off x="5045076" y="6056316"/>
            <a:ext cx="16144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2024</a:t>
            </a:r>
          </a:p>
        </p:txBody>
      </p:sp>
      <p:sp>
        <p:nvSpPr>
          <p:cNvPr id="25614" name="TextBox 15"/>
          <p:cNvSpPr txBox="1">
            <a:spLocks noChangeArrowheads="1"/>
          </p:cNvSpPr>
          <p:nvPr/>
        </p:nvSpPr>
        <p:spPr bwMode="auto">
          <a:xfrm>
            <a:off x="6486542" y="6056316"/>
            <a:ext cx="16684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2027</a:t>
            </a:r>
          </a:p>
        </p:txBody>
      </p:sp>
      <p:sp>
        <p:nvSpPr>
          <p:cNvPr id="18" name="Explosion 1 17"/>
          <p:cNvSpPr/>
          <p:nvPr/>
        </p:nvSpPr>
        <p:spPr>
          <a:xfrm>
            <a:off x="6358593" y="1363216"/>
            <a:ext cx="1957841" cy="2425824"/>
          </a:xfrm>
          <a:prstGeom prst="irregularSeal1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id-ID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NA-</a:t>
            </a: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DMAC</a:t>
            </a:r>
            <a:r>
              <a:rPr lang="id-ID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 Leader</a:t>
            </a:r>
          </a:p>
        </p:txBody>
      </p:sp>
      <p:sp>
        <p:nvSpPr>
          <p:cNvPr id="22" name="Oval 21"/>
          <p:cNvSpPr/>
          <p:nvPr/>
        </p:nvSpPr>
        <p:spPr>
          <a:xfrm>
            <a:off x="2771800" y="5765093"/>
            <a:ext cx="152400" cy="152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213870" y="5775498"/>
            <a:ext cx="152400" cy="152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700413" y="5765144"/>
            <a:ext cx="152400" cy="152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096124" y="5779726"/>
            <a:ext cx="152400" cy="152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5630" name="Picture 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31149" y="31750"/>
            <a:ext cx="11715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31" name="TextBox 15"/>
          <p:cNvSpPr txBox="1">
            <a:spLocks noChangeArrowheads="1"/>
          </p:cNvSpPr>
          <p:nvPr/>
        </p:nvSpPr>
        <p:spPr bwMode="auto">
          <a:xfrm>
            <a:off x="-252412" y="6056316"/>
            <a:ext cx="13716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2014</a:t>
            </a:r>
          </a:p>
        </p:txBody>
      </p:sp>
      <p:sp>
        <p:nvSpPr>
          <p:cNvPr id="20" name="Oval 19"/>
          <p:cNvSpPr/>
          <p:nvPr/>
        </p:nvSpPr>
        <p:spPr>
          <a:xfrm>
            <a:off x="493713" y="5775325"/>
            <a:ext cx="152400" cy="152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42"/>
            <a:ext cx="8229600" cy="2544762"/>
          </a:xfrm>
        </p:spPr>
        <p:txBody>
          <a:bodyPr/>
          <a:lstStyle/>
          <a:p>
            <a:r>
              <a:rPr lang="en-US" dirty="0" smtClean="0"/>
              <a:t>PELATIHAN DAN GELADI DALAM PENINGKATAN KAPASITAS PENANGGULANGAN BENCANA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8575" y="0"/>
            <a:ext cx="4921250" cy="1325563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AGENDA Presentasi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821303"/>
              </p:ext>
            </p:extLst>
          </p:nvPr>
        </p:nvGraphicFramePr>
        <p:xfrm>
          <a:off x="3995949" y="1412777"/>
          <a:ext cx="4812419" cy="5151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00" name="Picture 2" descr="Hasil gambar untuk bencana ala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670" y="1196975"/>
            <a:ext cx="2219325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4" descr="Hasil gambar untuk gempa pada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8211" y="3213100"/>
            <a:ext cx="2447925" cy="183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 descr="Hasil gambar untuk banji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3389" y="4724404"/>
            <a:ext cx="27717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565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381002"/>
            <a:ext cx="8229600" cy="1292696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600" dirty="0" smtClean="0">
                <a:effectLst/>
              </a:rPr>
              <a:t>PROGRAM</a:t>
            </a:r>
            <a:r>
              <a:rPr lang="id-ID" sz="3600" dirty="0" smtClean="0">
                <a:effectLst/>
              </a:rPr>
              <a:t> </a:t>
            </a:r>
            <a:r>
              <a:rPr lang="en-US" sz="3600" dirty="0" smtClean="0">
                <a:effectLst/>
              </a:rPr>
              <a:t>KEGIATAN </a:t>
            </a:r>
            <a:r>
              <a:rPr lang="id-ID" sz="3600" dirty="0" smtClean="0">
                <a:effectLst/>
              </a:rPr>
              <a:t>PELATIHAN </a:t>
            </a:r>
            <a:br>
              <a:rPr lang="id-ID" sz="3600" dirty="0" smtClean="0">
                <a:effectLst/>
              </a:rPr>
            </a:br>
            <a:r>
              <a:rPr lang="en-US" sz="3600" dirty="0" smtClean="0">
                <a:effectLst/>
              </a:rPr>
              <a:t>PUSDIKLAT PB - BNPB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46288"/>
            <a:ext cx="8382000" cy="4191000"/>
          </a:xfrm>
        </p:spPr>
        <p:txBody>
          <a:bodyPr>
            <a:no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4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a. </a:t>
            </a:r>
            <a:r>
              <a:rPr lang="en-US" sz="4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Diklat</a:t>
            </a:r>
            <a:r>
              <a:rPr lang="en-US" sz="4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Struktural</a:t>
            </a:r>
            <a:r>
              <a:rPr lang="id-ID" sz="4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(Pengiriman peserta)</a:t>
            </a:r>
            <a:r>
              <a:rPr lang="en-US" sz="4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4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b. </a:t>
            </a:r>
            <a:r>
              <a:rPr lang="en-US" sz="4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Diklat</a:t>
            </a:r>
            <a:r>
              <a:rPr lang="en-US" sz="4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Fungsional</a:t>
            </a:r>
            <a:endParaRPr lang="en-US" sz="4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4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c. </a:t>
            </a:r>
            <a:r>
              <a:rPr lang="en-US" sz="4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Diklat</a:t>
            </a:r>
            <a:r>
              <a:rPr lang="en-US" sz="4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Teknis</a:t>
            </a:r>
            <a:r>
              <a:rPr lang="en-US" sz="4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Kebencanaan</a:t>
            </a:r>
            <a:endParaRPr lang="en-US" sz="4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4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342900" indent="-34290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44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CB148FD-FE6D-4516-899E-3C1361BC4035}" type="slidenum">
              <a:rPr lang="en-US" smtClean="0">
                <a:solidFill>
                  <a:prstClr val="black"/>
                </a:solidFill>
              </a:rPr>
              <a:pPr eaLnBrk="1" hangingPunct="1"/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7704"/>
      </p:ext>
    </p:extLst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333374"/>
            <a:ext cx="8991600" cy="6296026"/>
          </a:xfrm>
        </p:spPr>
        <p:txBody>
          <a:bodyPr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c. </a:t>
            </a:r>
            <a:r>
              <a:rPr lang="en-US" sz="32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Diklat</a:t>
            </a: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Teknis</a:t>
            </a: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Kebencanaan</a:t>
            </a:r>
            <a:endParaRPr lang="en-US" sz="3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200" b="1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Diklat</a:t>
            </a:r>
            <a:r>
              <a:rPr lang="en-US" sz="32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Pengambil</a:t>
            </a:r>
            <a:r>
              <a:rPr lang="en-US" sz="32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Keputusan</a:t>
            </a:r>
            <a:r>
              <a:rPr lang="en-US" sz="3200" b="1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1. 	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Kepemimpinan</a:t>
            </a: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2. 	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Komando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Darurat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			(ICS)</a:t>
            </a:r>
            <a:r>
              <a:rPr lang="id-ID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3. 	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Pengambilan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Keputusan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				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Darurat</a:t>
            </a: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4.		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Legislasi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Kelembagaan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			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Penanggulangan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Bencana</a:t>
            </a: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5.		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Standar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Minimum 				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Kebutuhan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Dasar</a:t>
            </a: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(SPHERE Project)</a:t>
            </a: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32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C819CD92-D1B8-4C32-AEA3-930057000372}" type="slidenum">
              <a:rPr lang="en-US" smtClean="0">
                <a:solidFill>
                  <a:prstClr val="black"/>
                </a:solidFill>
              </a:rPr>
              <a:pPr eaLnBrk="1" hangingPunct="1"/>
              <a:t>21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03057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0" y="638175"/>
            <a:ext cx="9144000" cy="4619626"/>
          </a:xfrm>
        </p:spPr>
        <p:txBody>
          <a:bodyPr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c. </a:t>
            </a:r>
            <a:r>
              <a:rPr lang="en-US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Diklat</a:t>
            </a: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Teknis</a:t>
            </a: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Kebencanaan</a:t>
            </a:r>
            <a:endParaRPr lang="en-US" sz="2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400" b="1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Diklat</a:t>
            </a:r>
            <a:r>
              <a:rPr lang="en-US" sz="24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Manajerial</a:t>
            </a:r>
            <a:r>
              <a:rPr lang="en-US" sz="24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1. 	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Perencanaan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Kontinjensi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2. TOT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Perencanaan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Kontijensi</a:t>
            </a: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3. 	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Dasar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Penanggulangan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Bencana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4. TOT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Dasar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Penanggulangan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Bencana</a:t>
            </a: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5. Senior Management Training</a:t>
            </a: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6. 	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Koordinasi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Kaji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Cepat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Bencana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7.		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Logistik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Peralatan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8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		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Tanggap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Darurat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C819CD92-D1B8-4C32-AEA3-930057000372}" type="slidenum">
              <a:rPr lang="en-US" smtClean="0">
                <a:solidFill>
                  <a:prstClr val="black"/>
                </a:solidFill>
              </a:rPr>
              <a:pPr eaLnBrk="1" hangingPunct="1"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4211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0" y="333374"/>
            <a:ext cx="9144000" cy="5838826"/>
          </a:xfrm>
        </p:spPr>
        <p:txBody>
          <a:bodyPr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c. </a:t>
            </a:r>
            <a:r>
              <a:rPr lang="en-US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Diklat</a:t>
            </a: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Teknis</a:t>
            </a:r>
            <a:r>
              <a:rPr lang="en-US" sz="2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Kebencanaan</a:t>
            </a:r>
            <a:endParaRPr lang="en-US" sz="2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400" b="1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Diklat</a:t>
            </a:r>
            <a:r>
              <a:rPr lang="en-US" sz="24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Manajerial</a:t>
            </a:r>
            <a:r>
              <a:rPr lang="en-US" sz="24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:</a:t>
            </a: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9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JITUPASNA</a:t>
            </a: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10.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Tanggap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Bencana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bagi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Disabilitas</a:t>
            </a: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11.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Shelter</a:t>
            </a: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12.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Desa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Tangguh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Bencana</a:t>
            </a: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13.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RS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Lapangan</a:t>
            </a: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14.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Disaster Basic Life Support</a:t>
            </a: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15.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asar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SAR</a:t>
            </a: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16. </a:t>
            </a:r>
            <a:r>
              <a:rPr lang="en-US" sz="24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Lainnya</a:t>
            </a: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4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C819CD92-D1B8-4C32-AEA3-930057000372}" type="slidenum">
              <a:rPr lang="en-US" smtClean="0">
                <a:solidFill>
                  <a:prstClr val="black"/>
                </a:solidFill>
              </a:rPr>
              <a:pPr eaLnBrk="1" hangingPunct="1"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149521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381000"/>
            <a:ext cx="8305800" cy="5867400"/>
          </a:xfrm>
        </p:spPr>
        <p:txBody>
          <a:bodyPr>
            <a:noAutofit/>
          </a:bodyPr>
          <a:lstStyle/>
          <a:p>
            <a:pPr marL="342900" indent="-3429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2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200" b="1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Diklat</a:t>
            </a:r>
            <a:r>
              <a:rPr lang="en-US" sz="32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Teknis</a:t>
            </a:r>
            <a:r>
              <a:rPr lang="en-US" sz="32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1. 	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Dasar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Relawan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2. 	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Teknis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Lapangan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indent="-342900" eaLnBrk="1" fontAlgn="auto" hangingPunct="1">
              <a:spcAft>
                <a:spcPts val="0"/>
              </a:spcAft>
              <a:buFontTx/>
              <a:buNone/>
              <a:tabLst>
                <a:tab pos="571500" algn="l"/>
              </a:tabLst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3. 	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Pelatihan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Radio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Komunikasi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863600" indent="-863600" eaLnBrk="1" fontAlgn="auto" hangingPunct="1">
              <a:spcAft>
                <a:spcPts val="0"/>
              </a:spcAft>
              <a:buFontTx/>
              <a:buNone/>
              <a:tabLst>
                <a:tab pos="571500" algn="l"/>
                <a:tab pos="863600" algn="l"/>
              </a:tabLst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d.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Geladi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Simulasi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 TTX, CPX, FTX</a:t>
            </a:r>
          </a:p>
          <a:p>
            <a:pPr marL="0" indent="3429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Tim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Reaksi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Cepat</a:t>
            </a:r>
            <a:endParaRPr lang="en-US" sz="32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3429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Uji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Rencana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Kontijensi</a:t>
            </a:r>
            <a:endParaRPr lang="en-US" sz="32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Dasar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Manajemen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Bencana</a:t>
            </a:r>
            <a:endParaRPr lang="en-US" sz="32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Sistem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Komando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Tanggap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Darurat</a:t>
            </a:r>
            <a:endParaRPr lang="en-US" sz="32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34290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32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32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sz="32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86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C35B6761-A78E-4FB3-900D-4737DB218EED}" type="slidenum">
              <a:rPr lang="en-US" smtClean="0">
                <a:solidFill>
                  <a:prstClr val="black"/>
                </a:solidFill>
              </a:rPr>
              <a:pPr eaLnBrk="1" hangingPunct="1"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0171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ctrTitle"/>
          </p:nvPr>
        </p:nvSpPr>
        <p:spPr>
          <a:xfrm>
            <a:off x="685800" y="1484808"/>
            <a:ext cx="7772400" cy="2232247"/>
          </a:xfrm>
          <a:solidFill>
            <a:srgbClr val="2C7C9F"/>
          </a:solidFill>
        </p:spPr>
        <p:txBody>
          <a:bodyPr anchor="ctr" anchorCtr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dirty="0" smtClean="0">
                <a:solidFill>
                  <a:srgbClr val="FFFFFF"/>
                </a:solidFill>
                <a:ea typeface="ＭＳ Ｐゴシック" pitchFamily="34" charset="-128"/>
              </a:rPr>
              <a:t>Program Kegiatan Penyusunan Bahan Ajar Pusdiklat PB BNPB</a:t>
            </a: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217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dirty="0" smtClean="0"/>
              <a:t>Kurikulum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67262"/>
          </a:xfrm>
        </p:spPr>
        <p:txBody>
          <a:bodyPr>
            <a:normAutofit fontScale="85000" lnSpcReduction="2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Koordinasi dan Kaji Cepat Bencana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Logistik dan Peralatan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Manajemen Dasar Penanggulangan Bencana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Pusat Pengendalian Operasional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Radio Komunikasi Penanggulangan Bencana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Relawan Penanggulangan Bencana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Perencanaan Kontinjensi Bencana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Sistem Komando Bencana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Satuan Reaksi Cepat Penanggulangan Bencana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Teknis Lapangan Penanggulangan Bencana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id-ID" b="1" dirty="0" smtClean="0"/>
              <a:t>Kurikulum Navigasi dan Pemetaan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659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Content Placeholder 1"/>
          <p:cNvSpPr>
            <a:spLocks noGrp="1"/>
          </p:cNvSpPr>
          <p:nvPr>
            <p:ph idx="1"/>
          </p:nvPr>
        </p:nvSpPr>
        <p:spPr>
          <a:xfrm>
            <a:off x="457200" y="765180"/>
            <a:ext cx="8229600" cy="4525963"/>
          </a:xfrm>
        </p:spPr>
        <p:txBody>
          <a:bodyPr/>
          <a:lstStyle/>
          <a:p>
            <a:pPr eaLnBrk="1" hangingPunct="1"/>
            <a:r>
              <a:rPr lang="id-ID" sz="2300" b="1" dirty="0" smtClean="0"/>
              <a:t>Kurikulum Pelatihan Interaktif Dasar Manajemen Bencana</a:t>
            </a:r>
          </a:p>
          <a:p>
            <a:pPr eaLnBrk="1" hangingPunct="1"/>
            <a:r>
              <a:rPr lang="id-ID" sz="2300" b="1" dirty="0" smtClean="0"/>
              <a:t>Kurikulum Pelatihan Pengurangan Risiko Bencana berbasis Komunitas</a:t>
            </a:r>
          </a:p>
          <a:p>
            <a:pPr eaLnBrk="1" hangingPunct="1"/>
            <a:r>
              <a:rPr lang="id-ID" sz="2300" b="1" dirty="0" smtClean="0"/>
              <a:t>Kurikulum Pelatihan Senior Management Training</a:t>
            </a:r>
          </a:p>
          <a:p>
            <a:pPr eaLnBrk="1" hangingPunct="1"/>
            <a:r>
              <a:rPr lang="id-ID" sz="2300" b="1" dirty="0" smtClean="0"/>
              <a:t>Kurikulum Pelatihan Manajemen Shelter</a:t>
            </a:r>
          </a:p>
          <a:p>
            <a:pPr eaLnBrk="1" hangingPunct="1"/>
            <a:r>
              <a:rPr lang="id-ID" sz="2300" b="1" dirty="0" smtClean="0"/>
              <a:t>Kurikulum Pelatihan Adaptasi Perubahan Iklim</a:t>
            </a:r>
          </a:p>
          <a:p>
            <a:pPr eaLnBrk="1" hangingPunct="1"/>
            <a:r>
              <a:rPr lang="id-ID" sz="2300" b="1" dirty="0" smtClean="0"/>
              <a:t>Kurikulum Pelatihan Logistik Bencana</a:t>
            </a:r>
          </a:p>
          <a:p>
            <a:pPr eaLnBrk="1" hangingPunct="1"/>
            <a:r>
              <a:rPr lang="id-ID" sz="2300" b="1" dirty="0" smtClean="0"/>
              <a:t>Kurikulum Pelatihan Desa Tangguh Bencana</a:t>
            </a:r>
            <a:endParaRPr lang="en-US" sz="2300" b="1" dirty="0" smtClean="0"/>
          </a:p>
          <a:p>
            <a:pPr eaLnBrk="1" hangingPunct="1"/>
            <a:r>
              <a:rPr lang="en-US" sz="2300" b="1" dirty="0" err="1" smtClean="0"/>
              <a:t>Kurikulum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Pelatihan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bagi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Kelompok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Disabilitas</a:t>
            </a:r>
            <a:endParaRPr lang="en-US" sz="2300" b="1" dirty="0" smtClean="0"/>
          </a:p>
        </p:txBody>
      </p:sp>
    </p:spTree>
    <p:extLst>
      <p:ext uri="{BB962C8B-B14F-4D97-AF65-F5344CB8AC3E}">
        <p14:creationId xmlns:p14="http://schemas.microsoft.com/office/powerpoint/2010/main" val="337699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dirty="0" smtClean="0"/>
              <a:t>Modul</a:t>
            </a:r>
            <a:endParaRPr lang="id-ID" dirty="0"/>
          </a:p>
        </p:txBody>
      </p:sp>
      <p:sp>
        <p:nvSpPr>
          <p:cNvPr id="202755" name="Content Placeholder 2"/>
          <p:cNvSpPr>
            <a:spLocks noGrp="1"/>
          </p:cNvSpPr>
          <p:nvPr>
            <p:ph idx="1"/>
          </p:nvPr>
        </p:nvSpPr>
        <p:spPr>
          <a:xfrm>
            <a:off x="457200" y="981078"/>
            <a:ext cx="8229600" cy="4525963"/>
          </a:xfrm>
        </p:spPr>
        <p:txBody>
          <a:bodyPr/>
          <a:lstStyle/>
          <a:p>
            <a:pPr eaLnBrk="1" hangingPunct="1"/>
            <a:r>
              <a:rPr lang="es-ES" sz="2300" dirty="0" err="1" smtClean="0"/>
              <a:t>Modul</a:t>
            </a:r>
            <a:r>
              <a:rPr lang="es-ES" sz="2300" dirty="0" smtClean="0"/>
              <a:t> </a:t>
            </a:r>
            <a:r>
              <a:rPr lang="es-ES" sz="2300" dirty="0" err="1" smtClean="0"/>
              <a:t>Pelatihan</a:t>
            </a:r>
            <a:r>
              <a:rPr lang="es-ES" sz="2300" dirty="0" smtClean="0"/>
              <a:t> </a:t>
            </a:r>
            <a:r>
              <a:rPr lang="es-ES" sz="2300" dirty="0" err="1" smtClean="0"/>
              <a:t>Rehab</a:t>
            </a:r>
            <a:r>
              <a:rPr lang="id-ID" sz="2300" dirty="0" smtClean="0"/>
              <a:t>ilitasi dan</a:t>
            </a:r>
            <a:r>
              <a:rPr lang="es-ES" sz="2300" dirty="0" smtClean="0"/>
              <a:t> </a:t>
            </a:r>
            <a:r>
              <a:rPr lang="es-ES" sz="2300" dirty="0" err="1" smtClean="0"/>
              <a:t>Rekon</a:t>
            </a:r>
            <a:r>
              <a:rPr lang="id-ID" sz="2300" dirty="0" smtClean="0"/>
              <a:t>struksi</a:t>
            </a:r>
            <a:r>
              <a:rPr lang="es-ES" sz="2300" dirty="0" smtClean="0"/>
              <a:t> Pasca </a:t>
            </a:r>
            <a:r>
              <a:rPr lang="es-ES" sz="2300" dirty="0" err="1" smtClean="0"/>
              <a:t>Bencana</a:t>
            </a:r>
            <a:endParaRPr lang="id-ID" sz="2300" dirty="0" smtClean="0"/>
          </a:p>
          <a:p>
            <a:pPr eaLnBrk="1" hangingPunct="1"/>
            <a:r>
              <a:rPr lang="id-ID" sz="2300" dirty="0" smtClean="0"/>
              <a:t>Modul Dasar Relawan Penanggulangan Bencana</a:t>
            </a:r>
          </a:p>
          <a:p>
            <a:pPr eaLnBrk="1" hangingPunct="1"/>
            <a:r>
              <a:rPr lang="id-ID" sz="2300" dirty="0" smtClean="0"/>
              <a:t>Modul Pelatihan Dasar Manajemen Penanggulangan Bencana</a:t>
            </a:r>
          </a:p>
          <a:p>
            <a:pPr eaLnBrk="1" hangingPunct="1"/>
            <a:endParaRPr lang="id-ID" sz="23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528" y="3212976"/>
            <a:ext cx="8229600" cy="1143000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spcBef>
                <a:spcPct val="0"/>
              </a:spcBef>
              <a:defRPr/>
            </a:pPr>
            <a:r>
              <a:rPr lang="id-ID" sz="4100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cs typeface="Arial" pitchFamily="34" charset="0"/>
              </a:rPr>
              <a:t>Pedoman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6088" y="4149727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  <a:defRPr/>
            </a:pPr>
            <a:r>
              <a:rPr lang="es-ES" sz="2300" dirty="0" err="1">
                <a:solidFill>
                  <a:prstClr val="black"/>
                </a:solidFill>
                <a:cs typeface="Arial" pitchFamily="34" charset="0"/>
              </a:rPr>
              <a:t>Pedoman</a:t>
            </a:r>
            <a:r>
              <a:rPr lang="es-ES" sz="23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id-ID" sz="2300" dirty="0">
                <a:solidFill>
                  <a:prstClr val="black"/>
                </a:solidFill>
                <a:cs typeface="Arial" pitchFamily="34" charset="0"/>
              </a:rPr>
              <a:t>P</a:t>
            </a:r>
            <a:r>
              <a:rPr lang="es-ES" sz="2300" dirty="0" err="1">
                <a:solidFill>
                  <a:prstClr val="black"/>
                </a:solidFill>
                <a:cs typeface="Arial" pitchFamily="34" charset="0"/>
              </a:rPr>
              <a:t>emberian</a:t>
            </a:r>
            <a:r>
              <a:rPr lang="es-ES" sz="23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id-ID" sz="2300" dirty="0">
                <a:solidFill>
                  <a:prstClr val="black"/>
                </a:solidFill>
                <a:cs typeface="Arial" pitchFamily="34" charset="0"/>
              </a:rPr>
              <a:t>S</a:t>
            </a:r>
            <a:r>
              <a:rPr lang="es-ES" sz="2300" dirty="0" err="1">
                <a:solidFill>
                  <a:prstClr val="black"/>
                </a:solidFill>
                <a:cs typeface="Arial" pitchFamily="34" charset="0"/>
              </a:rPr>
              <a:t>ertifikat</a:t>
            </a:r>
            <a:r>
              <a:rPr lang="es-ES" sz="2300" dirty="0">
                <a:solidFill>
                  <a:prstClr val="black"/>
                </a:solidFill>
                <a:cs typeface="Arial" pitchFamily="34" charset="0"/>
              </a:rPr>
              <a:t> dan </a:t>
            </a:r>
            <a:r>
              <a:rPr lang="id-ID" sz="2300" dirty="0">
                <a:solidFill>
                  <a:prstClr val="black"/>
                </a:solidFill>
                <a:cs typeface="Arial" pitchFamily="34" charset="0"/>
              </a:rPr>
              <a:t>B</a:t>
            </a:r>
            <a:r>
              <a:rPr lang="es-ES" sz="2300" dirty="0" err="1">
                <a:solidFill>
                  <a:prstClr val="black"/>
                </a:solidFill>
                <a:cs typeface="Arial" pitchFamily="34" charset="0"/>
              </a:rPr>
              <a:t>revet</a:t>
            </a:r>
            <a:r>
              <a:rPr lang="id-ID" sz="2300" dirty="0">
                <a:solidFill>
                  <a:prstClr val="black"/>
                </a:solidFill>
                <a:cs typeface="Arial" pitchFamily="34" charset="0"/>
              </a:rPr>
              <a:t> Pelatihan Penanggulangan Bencana</a:t>
            </a:r>
          </a:p>
          <a:p>
            <a:pPr marL="36576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  <a:defRPr/>
            </a:pPr>
            <a:r>
              <a:rPr lang="id-ID" sz="2300" dirty="0">
                <a:solidFill>
                  <a:prstClr val="black"/>
                </a:solidFill>
                <a:cs typeface="Arial" pitchFamily="34" charset="0"/>
              </a:rPr>
              <a:t>Pedoman Penyusunan Kurikulum dan Modul Penanggulangan Bencana</a:t>
            </a:r>
          </a:p>
          <a:p>
            <a:pPr marL="36576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  <a:defRPr/>
            </a:pPr>
            <a:endParaRPr lang="id-ID" sz="2300" dirty="0">
              <a:solidFill>
                <a:prstClr val="black"/>
              </a:solidFill>
              <a:cs typeface="Arial" pitchFamily="34" charset="0"/>
            </a:endParaRPr>
          </a:p>
          <a:p>
            <a:pPr marL="36576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  <a:defRPr/>
            </a:pPr>
            <a:endParaRPr lang="id-ID" sz="2300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dirty="0" smtClean="0"/>
              <a:t>Petunjuk Pelaksanaan</a:t>
            </a:r>
            <a:endParaRPr lang="id-ID" dirty="0"/>
          </a:p>
        </p:txBody>
      </p:sp>
      <p:sp>
        <p:nvSpPr>
          <p:cNvPr id="203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b="1" dirty="0" smtClean="0"/>
              <a:t>P</a:t>
            </a:r>
            <a:r>
              <a:rPr lang="id-ID" b="1" dirty="0" smtClean="0"/>
              <a:t>etunjuk Pelaksanaan Latihan Satuan Reaksi Cepat Penanggulangan Bencana</a:t>
            </a:r>
          </a:p>
          <a:p>
            <a:pPr eaLnBrk="1" hangingPunct="1"/>
            <a:r>
              <a:rPr lang="id-ID" b="1" dirty="0" smtClean="0"/>
              <a:t>Petunjuk Pelaksanaan Pelatihan Penanggulangan Bencana Tingkat Dasar</a:t>
            </a:r>
          </a:p>
          <a:p>
            <a:pPr eaLnBrk="1" hangingPunct="1"/>
            <a:r>
              <a:rPr lang="id-ID" b="1" dirty="0" smtClean="0"/>
              <a:t>Petunjuk Pelaksanaan Pelatihan Penanggulangan Bencana Tingkat Manajerial</a:t>
            </a:r>
          </a:p>
          <a:p>
            <a:pPr eaLnBrk="1" hangingPunct="1"/>
            <a:r>
              <a:rPr lang="id-ID" b="1" dirty="0" smtClean="0"/>
              <a:t>Petunjuk Pelaksanaan Pelatihan Penanggulangan Bencana Tingkat Pengambil Keputusan</a:t>
            </a:r>
          </a:p>
          <a:p>
            <a:pPr eaLnBrk="1" hangingPunct="1"/>
            <a:endParaRPr lang="id-ID" b="1" dirty="0" smtClean="0"/>
          </a:p>
          <a:p>
            <a:pPr eaLnBrk="1" hangingPunct="1"/>
            <a:endParaRPr lang="id-ID" b="1" dirty="0" smtClean="0"/>
          </a:p>
        </p:txBody>
      </p:sp>
    </p:spTree>
    <p:extLst>
      <p:ext uri="{BB962C8B-B14F-4D97-AF65-F5344CB8AC3E}">
        <p14:creationId xmlns:p14="http://schemas.microsoft.com/office/powerpoint/2010/main" val="71204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http://agreenliving.org/wp-content/uploads/2009/10/c545e8e9c3indonesia-map345346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" y="31014"/>
            <a:ext cx="9129128" cy="5683987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9" name="Group 8"/>
          <p:cNvGrpSpPr/>
          <p:nvPr/>
        </p:nvGrpSpPr>
        <p:grpSpPr>
          <a:xfrm>
            <a:off x="-76200" y="5270799"/>
            <a:ext cx="9296400" cy="1358603"/>
            <a:chOff x="-76200" y="5410200"/>
            <a:chExt cx="9296400" cy="126801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200" y="5420916"/>
              <a:ext cx="2133600" cy="12465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52600" y="5420916"/>
              <a:ext cx="2106699" cy="12573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650" y="5410200"/>
              <a:ext cx="1962150" cy="12573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9100" y="5420916"/>
              <a:ext cx="2118500" cy="12465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374" y="5420915"/>
              <a:ext cx="1979826" cy="12465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637003374"/>
              </p:ext>
            </p:extLst>
          </p:nvPr>
        </p:nvGraphicFramePr>
        <p:xfrm>
          <a:off x="5791200" y="228600"/>
          <a:ext cx="3124200" cy="2253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28600" y="4112622"/>
            <a:ext cx="8759190" cy="1211101"/>
            <a:chOff x="384810" y="3046186"/>
            <a:chExt cx="8759190" cy="1009251"/>
          </a:xfrm>
        </p:grpSpPr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4953000" y="3046186"/>
              <a:ext cx="4191000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n-US" sz="4800" b="1" spc="6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INDONESIA</a:t>
              </a: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84810" y="3568125"/>
              <a:ext cx="8759190" cy="48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n-US" sz="3200" b="1" spc="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 the laboratory for disasters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7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26" name="Group 31"/>
          <p:cNvGrpSpPr>
            <a:grpSpLocks/>
          </p:cNvGrpSpPr>
          <p:nvPr/>
        </p:nvGrpSpPr>
        <p:grpSpPr bwMode="auto">
          <a:xfrm>
            <a:off x="492141" y="1295442"/>
            <a:ext cx="8575675" cy="5596891"/>
            <a:chOff x="214282" y="831818"/>
            <a:chExt cx="8860508" cy="5857287"/>
          </a:xfrm>
        </p:grpSpPr>
        <p:sp>
          <p:nvSpPr>
            <p:cNvPr id="3" name="Rectangle 2"/>
            <p:cNvSpPr/>
            <p:nvPr/>
          </p:nvSpPr>
          <p:spPr>
            <a:xfrm>
              <a:off x="2541765" y="831818"/>
              <a:ext cx="3244370" cy="3357606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715604" y="831818"/>
              <a:ext cx="2215948" cy="3357606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5817" y="831818"/>
              <a:ext cx="2215948" cy="3382526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38994" y="3760794"/>
              <a:ext cx="989057" cy="358853"/>
            </a:xfrm>
            <a:prstGeom prst="rect">
              <a:avLst/>
            </a:prstGeom>
            <a:gradFill rotWithShape="1">
              <a:gsLst>
                <a:gs pos="0">
                  <a:srgbClr val="AA6A24"/>
                </a:gs>
                <a:gs pos="80000">
                  <a:srgbClr val="DE8C33"/>
                </a:gs>
                <a:gs pos="100000">
                  <a:srgbClr val="E38D30"/>
                </a:gs>
              </a:gsLst>
              <a:lin ang="16200000"/>
            </a:gradFill>
            <a:ln w="9525">
              <a:solidFill>
                <a:srgbClr val="D08D44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  <a:latin typeface="Century Gothic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510062" y="3403601"/>
              <a:ext cx="990697" cy="719369"/>
            </a:xfrm>
            <a:prstGeom prst="rect">
              <a:avLst/>
            </a:prstGeom>
            <a:gradFill rotWithShape="1">
              <a:gsLst>
                <a:gs pos="0">
                  <a:srgbClr val="AA6A24"/>
                </a:gs>
                <a:gs pos="80000">
                  <a:srgbClr val="DE8C33"/>
                </a:gs>
                <a:gs pos="100000">
                  <a:srgbClr val="E38D30"/>
                </a:gs>
              </a:gsLst>
              <a:lin ang="16200000"/>
            </a:gradFill>
            <a:ln w="9525">
              <a:solidFill>
                <a:srgbClr val="D08D44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  <a:latin typeface="Century Gothic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71289" y="3046409"/>
              <a:ext cx="990697" cy="1079883"/>
            </a:xfrm>
            <a:prstGeom prst="rect">
              <a:avLst/>
            </a:prstGeom>
            <a:gradFill rotWithShape="1">
              <a:gsLst>
                <a:gs pos="0">
                  <a:srgbClr val="AA6A24"/>
                </a:gs>
                <a:gs pos="80000">
                  <a:srgbClr val="DE8C33"/>
                </a:gs>
                <a:gs pos="100000">
                  <a:srgbClr val="E38D30"/>
                </a:gs>
              </a:gsLst>
              <a:lin ang="16200000"/>
            </a:gradFill>
            <a:ln w="9525">
              <a:solidFill>
                <a:srgbClr val="D08D44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  <a:latin typeface="Century Gothic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643998" y="2689217"/>
              <a:ext cx="990697" cy="1438736"/>
            </a:xfrm>
            <a:prstGeom prst="rect">
              <a:avLst/>
            </a:prstGeom>
            <a:gradFill rotWithShape="1">
              <a:gsLst>
                <a:gs pos="0">
                  <a:srgbClr val="AA6A24"/>
                </a:gs>
                <a:gs pos="80000">
                  <a:srgbClr val="DE8C33"/>
                </a:gs>
                <a:gs pos="100000">
                  <a:srgbClr val="E38D30"/>
                </a:gs>
              </a:gsLst>
              <a:lin ang="16200000"/>
            </a:gradFill>
            <a:ln w="9525">
              <a:solidFill>
                <a:srgbClr val="D08D44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  <a:latin typeface="Century Gothic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713426" y="2332025"/>
              <a:ext cx="990697" cy="1799251"/>
            </a:xfrm>
            <a:prstGeom prst="rect">
              <a:avLst/>
            </a:prstGeom>
            <a:gradFill rotWithShape="1">
              <a:gsLst>
                <a:gs pos="0">
                  <a:srgbClr val="AA6A24"/>
                </a:gs>
                <a:gs pos="80000">
                  <a:srgbClr val="DE8C33"/>
                </a:gs>
                <a:gs pos="100000">
                  <a:srgbClr val="E38D30"/>
                </a:gs>
              </a:gsLst>
              <a:lin ang="16200000"/>
            </a:gradFill>
            <a:ln w="9525">
              <a:solidFill>
                <a:srgbClr val="D08D44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  <a:latin typeface="Century Gothic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786135" y="1974833"/>
              <a:ext cx="990697" cy="2159766"/>
            </a:xfrm>
            <a:prstGeom prst="rect">
              <a:avLst/>
            </a:prstGeom>
            <a:gradFill rotWithShape="1">
              <a:gsLst>
                <a:gs pos="0">
                  <a:srgbClr val="AA3E24"/>
                </a:gs>
                <a:gs pos="80000">
                  <a:srgbClr val="DE5333"/>
                </a:gs>
                <a:gs pos="100000">
                  <a:srgbClr val="E35230"/>
                </a:gs>
              </a:gsLst>
              <a:lin ang="16200000"/>
            </a:gradFill>
            <a:ln w="9525">
              <a:solidFill>
                <a:srgbClr val="D05F44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  <a:latin typeface="Century Gothic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858843" y="1617641"/>
              <a:ext cx="989057" cy="2518619"/>
            </a:xfrm>
            <a:prstGeom prst="rect">
              <a:avLst/>
            </a:prstGeom>
            <a:gradFill rotWithShape="1">
              <a:gsLst>
                <a:gs pos="0">
                  <a:srgbClr val="AA3E24"/>
                </a:gs>
                <a:gs pos="80000">
                  <a:srgbClr val="DE5333"/>
                </a:gs>
                <a:gs pos="100000">
                  <a:srgbClr val="E35230"/>
                </a:gs>
              </a:gsLst>
              <a:lin ang="16200000"/>
            </a:gradFill>
            <a:ln w="9525">
              <a:solidFill>
                <a:srgbClr val="D05F44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  <a:latin typeface="Century Gothic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39953" name="TextBox 9"/>
            <p:cNvSpPr txBox="1">
              <a:spLocks noChangeArrowheads="1"/>
            </p:cNvSpPr>
            <p:nvPr/>
          </p:nvSpPr>
          <p:spPr bwMode="auto">
            <a:xfrm>
              <a:off x="356982" y="3705969"/>
              <a:ext cx="1000539" cy="289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200" b="1" dirty="0">
                  <a:solidFill>
                    <a:prstClr val="black"/>
                  </a:solidFill>
                  <a:latin typeface="Corbel" pitchFamily="34" charset="0"/>
                  <a:cs typeface="Arial" pitchFamily="34" charset="0"/>
                </a:rPr>
                <a:t>SEMINAR</a:t>
              </a:r>
            </a:p>
          </p:txBody>
        </p:sp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1500220" y="3370374"/>
              <a:ext cx="1000539" cy="2657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id-ID" sz="1050" b="1" dirty="0">
                  <a:solidFill>
                    <a:prstClr val="black"/>
                  </a:solidFill>
                  <a:latin typeface="Corbel" charset="0"/>
                </a:rPr>
                <a:t>LOKAKARYA</a:t>
              </a:r>
            </a:p>
          </p:txBody>
        </p:sp>
        <p:sp>
          <p:nvSpPr>
            <p:cNvPr id="39955" name="TextBox 11"/>
            <p:cNvSpPr txBox="1">
              <a:spLocks noChangeArrowheads="1"/>
            </p:cNvSpPr>
            <p:nvPr/>
          </p:nvSpPr>
          <p:spPr bwMode="auto">
            <a:xfrm>
              <a:off x="2571289" y="3013182"/>
              <a:ext cx="1000539" cy="483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200" b="1" dirty="0">
                  <a:solidFill>
                    <a:prstClr val="black"/>
                  </a:solidFill>
                  <a:latin typeface="Corbel" pitchFamily="34" charset="0"/>
                  <a:cs typeface="Arial" pitchFamily="34" charset="0"/>
                </a:rPr>
                <a:t>GELADI RUANG </a:t>
              </a:r>
            </a:p>
          </p:txBody>
        </p:sp>
        <p:sp>
          <p:nvSpPr>
            <p:cNvPr id="16" name="TextBox 12"/>
            <p:cNvSpPr txBox="1">
              <a:spLocks noChangeArrowheads="1"/>
            </p:cNvSpPr>
            <p:nvPr/>
          </p:nvSpPr>
          <p:spPr bwMode="auto">
            <a:xfrm>
              <a:off x="3643998" y="2655990"/>
              <a:ext cx="998898" cy="26572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id-ID" sz="1050" b="1" dirty="0">
                  <a:solidFill>
                    <a:prstClr val="black"/>
                  </a:solidFill>
                  <a:latin typeface="Corbel" charset="0"/>
                </a:rPr>
                <a:t>PERMAINAN</a:t>
              </a:r>
            </a:p>
          </p:txBody>
        </p:sp>
        <p:sp>
          <p:nvSpPr>
            <p:cNvPr id="39957" name="TextBox 13"/>
            <p:cNvSpPr txBox="1">
              <a:spLocks noChangeArrowheads="1"/>
            </p:cNvSpPr>
            <p:nvPr/>
          </p:nvSpPr>
          <p:spPr bwMode="auto">
            <a:xfrm>
              <a:off x="4642896" y="2298798"/>
              <a:ext cx="1000539" cy="289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200" b="1" dirty="0">
                  <a:solidFill>
                    <a:prstClr val="black"/>
                  </a:solidFill>
                  <a:latin typeface="Corbel" pitchFamily="34" charset="0"/>
                  <a:cs typeface="Arial" pitchFamily="34" charset="0"/>
                </a:rPr>
                <a:t>DRILL</a:t>
              </a:r>
            </a:p>
          </p:txBody>
        </p:sp>
        <p:sp>
          <p:nvSpPr>
            <p:cNvPr id="39958" name="TextBox 14"/>
            <p:cNvSpPr txBox="1">
              <a:spLocks noChangeArrowheads="1"/>
            </p:cNvSpPr>
            <p:nvPr/>
          </p:nvSpPr>
          <p:spPr bwMode="auto">
            <a:xfrm>
              <a:off x="5715604" y="1941605"/>
              <a:ext cx="998899" cy="450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100" b="1">
                  <a:solidFill>
                    <a:srgbClr val="000000"/>
                  </a:solidFill>
                  <a:latin typeface="Corbel" pitchFamily="34" charset="0"/>
                  <a:cs typeface="Arial" pitchFamily="34" charset="0"/>
                </a:rPr>
                <a:t>GELADI POSKO</a:t>
              </a:r>
            </a:p>
          </p:txBody>
        </p:sp>
        <p:sp>
          <p:nvSpPr>
            <p:cNvPr id="39959" name="TextBox 15"/>
            <p:cNvSpPr txBox="1">
              <a:spLocks noChangeArrowheads="1"/>
            </p:cNvSpPr>
            <p:nvPr/>
          </p:nvSpPr>
          <p:spPr bwMode="auto">
            <a:xfrm>
              <a:off x="6858843" y="1617641"/>
              <a:ext cx="998898" cy="450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100" b="1">
                  <a:solidFill>
                    <a:srgbClr val="000000"/>
                  </a:solidFill>
                  <a:latin typeface="Corbel" pitchFamily="34" charset="0"/>
                  <a:cs typeface="Arial" pitchFamily="34" charset="0"/>
                </a:rPr>
                <a:t>GELADI LAPANGAN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8629" y="974695"/>
              <a:ext cx="2071670" cy="3543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600" b="1" cap="all" dirty="0">
                  <a:ln w="9000" cmpd="sng">
                    <a:solidFill>
                      <a:srgbClr val="8064A2">
                        <a:shade val="50000"/>
                        <a:satMod val="120000"/>
                      </a:srgbClr>
                    </a:solidFill>
                    <a:prstDash val="solid"/>
                  </a:ln>
                  <a:solidFill>
                    <a:srgbClr val="FF0000"/>
                  </a:solidFill>
                  <a:effectLst>
                    <a:reflection blurRad="12700" stA="28000" endPos="45000" dist="1000" dir="5400000" sy="-100000" algn="bl" rotWithShape="0"/>
                  </a:effectLst>
                  <a:latin typeface="Century Gothic"/>
                  <a:ea typeface="ＭＳ Ｐゴシック" charset="0"/>
                  <a:cs typeface="Arial" pitchFamily="34" charset="0"/>
                </a:rPr>
                <a:t>TAHAP PELATIHAN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86446" y="974694"/>
              <a:ext cx="2071734" cy="3543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600" b="1" cap="all" dirty="0">
                  <a:ln w="9000" cmpd="sng">
                    <a:solidFill>
                      <a:srgbClr val="8064A2">
                        <a:shade val="50000"/>
                        <a:satMod val="120000"/>
                      </a:srgbClr>
                    </a:solidFill>
                    <a:prstDash val="solid"/>
                  </a:ln>
                  <a:solidFill>
                    <a:srgbClr val="FF0000"/>
                  </a:solidFill>
                  <a:effectLst>
                    <a:reflection blurRad="12700" stA="28000" endPos="45000" dist="1000" dir="5400000" sy="-100000" algn="bl" rotWithShape="0"/>
                  </a:effectLst>
                  <a:latin typeface="Century Gothic"/>
                  <a:ea typeface="ＭＳ Ｐゴシック" charset="0"/>
                  <a:cs typeface="Arial" pitchFamily="34" charset="0"/>
                </a:rPr>
                <a:t>TAHAP UJI SISTEM</a:t>
              </a:r>
            </a:p>
          </p:txBody>
        </p:sp>
        <p:sp>
          <p:nvSpPr>
            <p:cNvPr id="22" name="Up Arrow 21"/>
            <p:cNvSpPr/>
            <p:nvPr/>
          </p:nvSpPr>
          <p:spPr>
            <a:xfrm>
              <a:off x="8001056" y="1760513"/>
              <a:ext cx="857224" cy="2428892"/>
            </a:xfrm>
            <a:prstGeom prst="upArrow">
              <a:avLst>
                <a:gd name="adj1" fmla="val 50000"/>
                <a:gd name="adj2" fmla="val 53879"/>
              </a:avLst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id-ID" b="1" dirty="0">
                  <a:solidFill>
                    <a:prstClr val="black"/>
                  </a:solidFill>
                </a:rPr>
                <a:t>KAPABILITAS</a:t>
              </a:r>
            </a:p>
          </p:txBody>
        </p:sp>
        <p:sp>
          <p:nvSpPr>
            <p:cNvPr id="23" name="Up Arrow 22"/>
            <p:cNvSpPr/>
            <p:nvPr/>
          </p:nvSpPr>
          <p:spPr>
            <a:xfrm rot="5400000">
              <a:off x="3571884" y="928686"/>
              <a:ext cx="857224" cy="7572428"/>
            </a:xfrm>
            <a:prstGeom prst="upArrow">
              <a:avLst>
                <a:gd name="adj1" fmla="val 50000"/>
                <a:gd name="adj2" fmla="val 53879"/>
              </a:avLst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id-ID" b="1" dirty="0">
                  <a:solidFill>
                    <a:prstClr val="black"/>
                  </a:solidFill>
                </a:rPr>
                <a:t>ALUR BERTAHAP – BERJENJANG - BERLANJUT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225201" y="5214482"/>
              <a:ext cx="642969" cy="166136"/>
            </a:xfrm>
            <a:prstGeom prst="rect">
              <a:avLst/>
            </a:prstGeom>
            <a:gradFill rotWithShape="1">
              <a:gsLst>
                <a:gs pos="0">
                  <a:srgbClr val="AA6A24"/>
                </a:gs>
                <a:gs pos="80000">
                  <a:srgbClr val="DE8C33"/>
                </a:gs>
                <a:gs pos="100000">
                  <a:srgbClr val="E38D30"/>
                </a:gs>
              </a:gsLst>
              <a:lin ang="16200000"/>
            </a:gradFill>
            <a:ln w="9525">
              <a:solidFill>
                <a:srgbClr val="D08D44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  <a:latin typeface="Century Gothic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595868" y="5214482"/>
              <a:ext cx="644609" cy="166136"/>
            </a:xfrm>
            <a:prstGeom prst="rect">
              <a:avLst/>
            </a:prstGeom>
            <a:gradFill rotWithShape="1">
              <a:gsLst>
                <a:gs pos="0">
                  <a:srgbClr val="AA3E24"/>
                </a:gs>
                <a:gs pos="80000">
                  <a:srgbClr val="DE5333"/>
                </a:gs>
                <a:gs pos="100000">
                  <a:srgbClr val="E35230"/>
                </a:gs>
              </a:gsLst>
              <a:lin ang="16200000"/>
            </a:gradFill>
            <a:ln w="9525">
              <a:solidFill>
                <a:srgbClr val="D05F44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id-ID">
                <a:solidFill>
                  <a:prstClr val="white"/>
                </a:solidFill>
                <a:latin typeface="Century Gothic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39966" name="TextBox 24"/>
            <p:cNvSpPr txBox="1">
              <a:spLocks noChangeArrowheads="1"/>
            </p:cNvSpPr>
            <p:nvPr/>
          </p:nvSpPr>
          <p:spPr bwMode="auto">
            <a:xfrm>
              <a:off x="2832085" y="5143044"/>
              <a:ext cx="2857276" cy="1546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id-ID" b="1" dirty="0">
                  <a:solidFill>
                    <a:prstClr val="white"/>
                  </a:solidFill>
                  <a:latin typeface="Corbel" pitchFamily="34" charset="0"/>
                  <a:cs typeface="Arial" pitchFamily="34" charset="0"/>
                </a:rPr>
                <a:t>JENIS LATIHAN YANG DAPAT DILAKSANAKAN DENGAN ATAU TANPA DENGAN RENCANA KONTINJENSI</a:t>
              </a:r>
            </a:p>
          </p:txBody>
        </p:sp>
        <p:sp>
          <p:nvSpPr>
            <p:cNvPr id="39967" name="TextBox 25"/>
            <p:cNvSpPr txBox="1">
              <a:spLocks noChangeArrowheads="1"/>
            </p:cNvSpPr>
            <p:nvPr/>
          </p:nvSpPr>
          <p:spPr bwMode="auto">
            <a:xfrm>
              <a:off x="6217514" y="5143044"/>
              <a:ext cx="2857276" cy="1546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id-ID" b="1" dirty="0">
                  <a:solidFill>
                    <a:prstClr val="white"/>
                  </a:solidFill>
                  <a:latin typeface="Corbel" pitchFamily="34" charset="0"/>
                  <a:cs typeface="Arial" pitchFamily="34" charset="0"/>
                </a:rPr>
                <a:t>JENIS LATIHAN YANG HANYA  DAPAT DILAKSANAKAN DENGAN RENCANA KONTINJENSI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1736" y="969628"/>
              <a:ext cx="3143272" cy="3543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600" b="1" cap="all" dirty="0">
                  <a:ln w="9000" cmpd="sng">
                    <a:solidFill>
                      <a:srgbClr val="8064A2">
                        <a:shade val="50000"/>
                        <a:satMod val="120000"/>
                      </a:srgbClr>
                    </a:solidFill>
                    <a:prstDash val="solid"/>
                  </a:ln>
                  <a:solidFill>
                    <a:srgbClr val="FF0000"/>
                  </a:solidFill>
                  <a:effectLst>
                    <a:reflection blurRad="12700" stA="28000" endPos="45000" dist="1000" dir="5400000" sy="-100000" algn="bl" rotWithShape="0"/>
                  </a:effectLst>
                  <a:latin typeface="Century Gothic"/>
                  <a:ea typeface="ＭＳ Ｐゴシック" charset="0"/>
                  <a:cs typeface="Arial" pitchFamily="34" charset="0"/>
                </a:rPr>
                <a:t>TAHAP SIMULASI</a:t>
              </a:r>
            </a:p>
          </p:txBody>
        </p:sp>
      </p:grpSp>
      <p:sp>
        <p:nvSpPr>
          <p:cNvPr id="39942" name="Title 14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solidFill>
            <a:srgbClr val="18579B"/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solidFill>
                  <a:srgbClr val="FFFFFF"/>
                </a:solidFill>
                <a:ea typeface="ＭＳ Ｐゴシック" pitchFamily="34" charset="-128"/>
              </a:rPr>
              <a:t>Metode</a:t>
            </a:r>
            <a:r>
              <a:rPr lang="en-US" dirty="0" smtClean="0">
                <a:solidFill>
                  <a:srgbClr val="FFFFFF"/>
                </a:solidFill>
                <a:ea typeface="ＭＳ Ｐゴシック" pitchFamily="34" charset="-128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ea typeface="ＭＳ Ｐゴシック" pitchFamily="34" charset="-128"/>
              </a:rPr>
              <a:t>Latihan</a:t>
            </a:r>
            <a:endParaRPr lang="en-US" dirty="0" smtClean="0">
              <a:solidFill>
                <a:srgbClr val="FFFFFF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97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5576" y="620688"/>
            <a:ext cx="6336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 smtClean="0">
                <a:solidFill>
                  <a:srgbClr val="D8B25C">
                    <a:lumMod val="60000"/>
                    <a:lumOff val="40000"/>
                  </a:srgbClr>
                </a:solidFill>
              </a:rPr>
              <a:t>Tingkatan </a:t>
            </a:r>
            <a:r>
              <a:rPr lang="en-US" sz="3200" b="1" dirty="0" err="1" smtClean="0">
                <a:solidFill>
                  <a:srgbClr val="D8B25C">
                    <a:lumMod val="60000"/>
                    <a:lumOff val="40000"/>
                  </a:srgbClr>
                </a:solidFill>
              </a:rPr>
              <a:t>dan</a:t>
            </a:r>
            <a:r>
              <a:rPr lang="en-US" sz="3200" b="1" dirty="0" smtClean="0">
                <a:solidFill>
                  <a:srgbClr val="D8B25C">
                    <a:lumMod val="60000"/>
                    <a:lumOff val="40000"/>
                  </a:srgbClr>
                </a:solidFill>
              </a:rPr>
              <a:t> </a:t>
            </a:r>
            <a:r>
              <a:rPr lang="id-ID" sz="3200" b="1" dirty="0" smtClean="0">
                <a:solidFill>
                  <a:srgbClr val="D8B25C">
                    <a:lumMod val="60000"/>
                    <a:lumOff val="40000"/>
                  </a:srgbClr>
                </a:solidFill>
              </a:rPr>
              <a:t>Metode Latihan </a:t>
            </a:r>
          </a:p>
          <a:p>
            <a:endParaRPr lang="id-ID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1219205"/>
            <a:ext cx="7416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PELATIHAN</a:t>
            </a:r>
          </a:p>
          <a:p>
            <a:pPr marL="714375" indent="-352425">
              <a:buFont typeface="Wingdings" pitchFamily="2" charset="2"/>
              <a:buChar char="ü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Seminar;</a:t>
            </a:r>
          </a:p>
          <a:p>
            <a:pPr marL="714375" indent="-352425">
              <a:buFont typeface="Wingdings" pitchFamily="2" charset="2"/>
              <a:buChar char="ü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Lokakarya </a:t>
            </a:r>
            <a:r>
              <a:rPr lang="id-ID" sz="2400" b="1" i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(Workshop)</a:t>
            </a: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.</a:t>
            </a:r>
          </a:p>
          <a:p>
            <a:endParaRPr lang="id-ID" sz="2400" b="1" dirty="0" smtClean="0">
              <a:solidFill>
                <a:srgbClr val="A5AB81">
                  <a:lumMod val="60000"/>
                  <a:lumOff val="40000"/>
                </a:srgbClr>
              </a:solidFill>
            </a:endParaRPr>
          </a:p>
          <a:p>
            <a:pPr marL="342900" indent="-342900">
              <a:buFont typeface="+mj-lt"/>
              <a:buAutoNum type="alphaLcPeriod" startAt="2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SIMULASI</a:t>
            </a:r>
          </a:p>
          <a:p>
            <a:pPr marL="714375" indent="-352425">
              <a:buFont typeface="Wingdings" pitchFamily="2" charset="2"/>
              <a:buChar char="ü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Geladi Ruang </a:t>
            </a:r>
            <a:r>
              <a:rPr lang="id-ID" sz="2400" b="1" i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(Table-Top Exercise)</a:t>
            </a: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;</a:t>
            </a:r>
          </a:p>
          <a:p>
            <a:pPr marL="714375" indent="-352425">
              <a:buFont typeface="Wingdings" pitchFamily="2" charset="2"/>
              <a:buChar char="ü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Permainan (</a:t>
            </a:r>
            <a:r>
              <a:rPr lang="id-ID" sz="2400" b="1" i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Games</a:t>
            </a: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);</a:t>
            </a:r>
          </a:p>
          <a:p>
            <a:pPr marL="714375" indent="-352425">
              <a:buFont typeface="Wingdings" pitchFamily="2" charset="2"/>
              <a:buChar char="ü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Drill.</a:t>
            </a:r>
          </a:p>
          <a:p>
            <a:endParaRPr lang="id-ID" sz="2400" b="1" dirty="0" smtClean="0">
              <a:solidFill>
                <a:srgbClr val="A5AB81">
                  <a:lumMod val="60000"/>
                  <a:lumOff val="40000"/>
                </a:srgbClr>
              </a:solidFill>
            </a:endParaRPr>
          </a:p>
          <a:p>
            <a:pPr marL="342900" indent="-342900">
              <a:buFont typeface="+mj-lt"/>
              <a:buAutoNum type="alphaLcPeriod" startAt="3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UJI SISTEM</a:t>
            </a:r>
          </a:p>
          <a:p>
            <a:pPr marL="714375" indent="-352425">
              <a:buFont typeface="Wingdings" pitchFamily="2" charset="2"/>
              <a:buChar char="ü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Geladi Posko </a:t>
            </a:r>
            <a:r>
              <a:rPr lang="id-ID" sz="2400" b="1" i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(Functional Exercise);</a:t>
            </a:r>
          </a:p>
          <a:p>
            <a:pPr marL="714375" indent="-352425">
              <a:buFont typeface="Wingdings" pitchFamily="2" charset="2"/>
              <a:buChar char="ü"/>
            </a:pPr>
            <a:r>
              <a:rPr lang="id-ID" sz="2400" b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Geladi Lapangan </a:t>
            </a:r>
            <a:r>
              <a:rPr lang="id-ID" sz="2400" b="1" i="1" dirty="0" smtClean="0">
                <a:solidFill>
                  <a:srgbClr val="A5AB81">
                    <a:lumMod val="60000"/>
                    <a:lumOff val="40000"/>
                  </a:srgbClr>
                </a:solidFill>
              </a:rPr>
              <a:t>(Full-Scale Exercise)</a:t>
            </a:r>
            <a:endParaRPr lang="id-ID" sz="2400" b="1" dirty="0">
              <a:solidFill>
                <a:srgbClr val="A5AB81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04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42"/>
            <a:ext cx="9144000" cy="487362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KERJASAMA INTERNASIONAL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791320"/>
              </p:ext>
            </p:extLst>
          </p:nvPr>
        </p:nvGraphicFramePr>
        <p:xfrm>
          <a:off x="228628" y="990604"/>
          <a:ext cx="5562601" cy="4065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6"/>
                <a:gridCol w="2393605"/>
                <a:gridCol w="2781300"/>
              </a:tblGrid>
              <a:tr h="265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No</a:t>
                      </a:r>
                      <a:endParaRPr lang="en-US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/>
                        </a:rPr>
                        <a:t>Program</a:t>
                      </a:r>
                      <a:endParaRPr lang="en-US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Lembaga</a:t>
                      </a:r>
                      <a:r>
                        <a:rPr lang="en-US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1" i="0" u="none" strike="noStrike" baseline="0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Mitra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</a:tr>
              <a:tr h="4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</a:t>
                      </a:r>
                      <a:r>
                        <a:rPr lang="id-ID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ncident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  <a:r>
                        <a:rPr lang="id-ID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ommand</a:t>
                      </a:r>
                      <a:r>
                        <a:rPr lang="id-ID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</a:t>
                      </a:r>
                      <a:r>
                        <a:rPr lang="id-ID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ystem Training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USAID / USFS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</a:tr>
              <a:tr h="5497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Pelatihan</a:t>
                      </a:r>
                      <a:r>
                        <a:rPr lang="id-ID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Koordinasi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dan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Kaji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Cepat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Bencana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UN-OCHA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4" marB="0" anchor="ctr"/>
                </a:tc>
              </a:tr>
              <a:tr h="506398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Training</a:t>
                      </a:r>
                      <a:r>
                        <a:rPr lang="id-ID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of Trainer Disaster Management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JICA</a:t>
                      </a:r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, ADPC</a:t>
                      </a:r>
                    </a:p>
                  </a:txBody>
                  <a:tcPr marL="9525" marR="9525" marT="9524" marB="0" anchor="ctr"/>
                </a:tc>
              </a:tr>
              <a:tr h="6528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Penyusunan</a:t>
                      </a: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Kurikulum</a:t>
                      </a: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dan</a:t>
                      </a: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Modul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untuk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id-ID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</a:t>
                      </a:r>
                      <a:r>
                        <a:rPr lang="en-US" sz="14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orking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id-ID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</a:t>
                      </a:r>
                      <a:r>
                        <a:rPr lang="en-US" sz="14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roup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AIFDR,</a:t>
                      </a:r>
                      <a:r>
                        <a:rPr lang="id-ID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4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Praktisi, </a:t>
                      </a:r>
                      <a:r>
                        <a:rPr lang="id-ID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dan </a:t>
                      </a:r>
                      <a:r>
                        <a:rPr lang="en-US" sz="14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didukung</a:t>
                      </a:r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lembaga</a:t>
                      </a:r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internasional</a:t>
                      </a:r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lainnya</a:t>
                      </a:r>
                      <a:endParaRPr lang="en-US" sz="14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4" marB="0" anchor="ctr"/>
                </a:tc>
              </a:tr>
              <a:tr h="7678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Pelatihan</a:t>
                      </a: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Post Disaster Need </a:t>
                      </a:r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Asessment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(</a:t>
                      </a:r>
                      <a:r>
                        <a:rPr lang="id-ID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DALA, HRNA, 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PDNA)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UNDP – DR</a:t>
                      </a:r>
                      <a:r>
                        <a:rPr lang="id-ID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</a:t>
                      </a:r>
                      <a:endParaRPr lang="en-US" sz="14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4" marB="0" anchor="ctr"/>
                </a:tc>
              </a:tr>
              <a:tr h="4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INA – DRTG </a:t>
                      </a:r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dan</a:t>
                      </a:r>
                      <a:r>
                        <a:rPr lang="en-US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5 year </a:t>
                      </a:r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Masterplan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AIFDR</a:t>
                      </a:r>
                    </a:p>
                  </a:txBody>
                  <a:tcPr marL="9525" marR="9525" marT="9524" marB="0" anchor="ctr"/>
                </a:tc>
              </a:tr>
              <a:tr h="448436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Knowledge</a:t>
                      </a:r>
                      <a:r>
                        <a:rPr lang="id-ID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Sharing dan Distance Learning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World Bank</a:t>
                      </a:r>
                      <a:endParaRPr lang="en-US" sz="14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4" marB="0" anchor="ctr"/>
                </a:tc>
              </a:tr>
            </a:tbl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4800600" y="914400"/>
          <a:ext cx="4929190" cy="350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198505" y="5278439"/>
            <a:ext cx="4016375" cy="13652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err="1">
                <a:solidFill>
                  <a:srgbClr val="FFFFFF"/>
                </a:solidFill>
                <a:cs typeface="Calibri" pitchFamily="34" charset="0"/>
              </a:rPr>
              <a:t>Strategi</a:t>
            </a:r>
            <a:r>
              <a:rPr lang="en-US" dirty="0">
                <a:solidFill>
                  <a:srgbClr val="FFFFFF"/>
                </a:solidFill>
                <a:cs typeface="Calibri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 pitchFamily="34" charset="0"/>
              </a:rPr>
              <a:t>dilakukan</a:t>
            </a:r>
            <a:r>
              <a:rPr lang="en-US" dirty="0">
                <a:solidFill>
                  <a:srgbClr val="FFFFFF"/>
                </a:solidFill>
                <a:cs typeface="Calibri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 pitchFamily="34" charset="0"/>
              </a:rPr>
              <a:t>melalui</a:t>
            </a:r>
            <a:r>
              <a:rPr lang="en-US" dirty="0">
                <a:solidFill>
                  <a:srgbClr val="FFFFFF"/>
                </a:solidFill>
                <a:cs typeface="Calibri" pitchFamily="34" charset="0"/>
              </a:rPr>
              <a:t> </a:t>
            </a:r>
            <a:r>
              <a:rPr lang="id-ID" dirty="0">
                <a:solidFill>
                  <a:srgbClr val="FFFFFF"/>
                </a:solidFill>
                <a:cs typeface="Calibri" pitchFamily="34" charset="0"/>
              </a:rPr>
              <a:t>Kerjasama  </a:t>
            </a:r>
            <a:r>
              <a:rPr lang="en-US" dirty="0" err="1">
                <a:solidFill>
                  <a:srgbClr val="FFFFFF"/>
                </a:solidFill>
                <a:cs typeface="Calibri" pitchFamily="34" charset="0"/>
              </a:rPr>
              <a:t>dalam</a:t>
            </a:r>
            <a:r>
              <a:rPr lang="en-US" dirty="0">
                <a:solidFill>
                  <a:srgbClr val="FFFFFF"/>
                </a:solidFill>
                <a:cs typeface="Calibri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 pitchFamily="34" charset="0"/>
              </a:rPr>
              <a:t>bentuk</a:t>
            </a:r>
            <a:r>
              <a:rPr lang="id-ID" dirty="0">
                <a:solidFill>
                  <a:srgbClr val="FFFFFF"/>
                </a:solidFill>
                <a:cs typeface="Calibri" pitchFamily="34" charset="0"/>
              </a:rPr>
              <a:t>:</a:t>
            </a:r>
          </a:p>
          <a:p>
            <a:pPr marL="361950" indent="-361950">
              <a:buFont typeface="Wingdings" pitchFamily="2" charset="2"/>
              <a:buChar char="§"/>
              <a:defRPr/>
            </a:pPr>
            <a:r>
              <a:rPr lang="id-ID" b="1" dirty="0">
                <a:solidFill>
                  <a:srgbClr val="FFFFFF"/>
                </a:solidFill>
                <a:cs typeface="Calibri" pitchFamily="34" charset="0"/>
              </a:rPr>
              <a:t>Program Pelatihan</a:t>
            </a:r>
          </a:p>
          <a:p>
            <a:pPr marL="361950" indent="-361950">
              <a:buFont typeface="Wingdings" pitchFamily="2" charset="2"/>
              <a:buChar char="§"/>
              <a:defRPr/>
            </a:pPr>
            <a:r>
              <a:rPr lang="id-ID" b="1" dirty="0">
                <a:solidFill>
                  <a:srgbClr val="FFFFFF"/>
                </a:solidFill>
                <a:cs typeface="Calibri" pitchFamily="34" charset="0"/>
              </a:rPr>
              <a:t>Tenaga Ahli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68859" y="4905375"/>
            <a:ext cx="4303713" cy="18811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id-ID" sz="1700" b="1" dirty="0">
                <a:solidFill>
                  <a:prstClr val="black"/>
                </a:solidFill>
                <a:cs typeface="Calibri" pitchFamily="34" charset="0"/>
              </a:rPr>
              <a:t>TARGET</a:t>
            </a:r>
            <a:endParaRPr lang="en-AU" sz="1700" b="1" dirty="0">
              <a:solidFill>
                <a:prstClr val="black"/>
              </a:solidFill>
              <a:cs typeface="Calibri" pitchFamily="34" charset="0"/>
            </a:endParaRPr>
          </a:p>
          <a:p>
            <a:pPr marL="171450" lvl="1" indent="-17145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id-ID" sz="1700" dirty="0">
                <a:solidFill>
                  <a:prstClr val="black"/>
                </a:solidFill>
                <a:cs typeface="Calibri" pitchFamily="34" charset="0"/>
              </a:rPr>
              <a:t>Peningkatan kualitas dan fasilitas program pelatihan</a:t>
            </a:r>
          </a:p>
          <a:p>
            <a:pPr marL="171450" lvl="1" indent="-17145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id-ID" sz="1700" dirty="0">
                <a:solidFill>
                  <a:prstClr val="black"/>
                </a:solidFill>
                <a:cs typeface="Calibri" pitchFamily="34" charset="0"/>
              </a:rPr>
              <a:t>Knowledge sharing</a:t>
            </a:r>
          </a:p>
          <a:p>
            <a:pPr marL="171450" lvl="1" indent="-17145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id-ID" sz="1700" dirty="0">
                <a:solidFill>
                  <a:prstClr val="black"/>
                </a:solidFill>
                <a:cs typeface="Calibri" pitchFamily="34" charset="0"/>
              </a:rPr>
              <a:t>Mendukung perguruan tinggi di Indonesia dalam riset kebencanaan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000567" y="5461002"/>
            <a:ext cx="817563" cy="1000126"/>
          </a:xfrm>
          <a:prstGeom prst="rightArrow">
            <a:avLst/>
          </a:prstGeom>
          <a:solidFill>
            <a:srgbClr val="FFC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6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altLang="id-ID" smtClean="0"/>
          </a:p>
        </p:txBody>
      </p:sp>
      <p:pic>
        <p:nvPicPr>
          <p:cNvPr id="8195" name="Content Placeholder 5" descr="IMG_9543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924" y="3284538"/>
            <a:ext cx="3997325" cy="2881312"/>
          </a:xfrm>
        </p:spPr>
      </p:pic>
      <p:sp>
        <p:nvSpPr>
          <p:cNvPr id="8196" name="TextBox 4"/>
          <p:cNvSpPr txBox="1">
            <a:spLocks noChangeArrowheads="1"/>
          </p:cNvSpPr>
          <p:nvPr/>
        </p:nvSpPr>
        <p:spPr bwMode="auto">
          <a:xfrm>
            <a:off x="2843296" y="6269038"/>
            <a:ext cx="36922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prstClr val="black"/>
                </a:solidFill>
              </a:rPr>
              <a:t>Pelatihan di Gedung Akademik</a:t>
            </a:r>
          </a:p>
        </p:txBody>
      </p:sp>
      <p:pic>
        <p:nvPicPr>
          <p:cNvPr id="8197" name="Picture 6" descr="IMG_234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3426"/>
            <a:ext cx="388778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7" descr="Citeureup-20131228-0001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50" y="333427"/>
            <a:ext cx="396081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TextBox 11"/>
          <p:cNvSpPr txBox="1">
            <a:spLocks noChangeArrowheads="1"/>
          </p:cNvSpPr>
          <p:nvPr/>
        </p:nvSpPr>
        <p:spPr bwMode="auto">
          <a:xfrm>
            <a:off x="395126" y="5754689"/>
            <a:ext cx="36118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00"/>
                </a:solidFill>
              </a:rPr>
              <a:t>Pelatihan Pengambil Keputusan 2014</a:t>
            </a:r>
            <a:endParaRPr lang="id-ID" sz="1600" smtClean="0">
              <a:solidFill>
                <a:srgbClr val="FFFF00"/>
              </a:solidFill>
            </a:endParaRPr>
          </a:p>
        </p:txBody>
      </p:sp>
      <p:sp>
        <p:nvSpPr>
          <p:cNvPr id="8200" name="TextBox 11"/>
          <p:cNvSpPr txBox="1">
            <a:spLocks noChangeArrowheads="1"/>
          </p:cNvSpPr>
          <p:nvPr/>
        </p:nvSpPr>
        <p:spPr bwMode="auto">
          <a:xfrm>
            <a:off x="4872322" y="2659064"/>
            <a:ext cx="33633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00"/>
                </a:solidFill>
              </a:rPr>
              <a:t>Pelatihan TOT ICS Advanced 2014</a:t>
            </a:r>
            <a:endParaRPr lang="id-ID" sz="1600" smtClean="0">
              <a:solidFill>
                <a:srgbClr val="FFFF00"/>
              </a:solidFill>
            </a:endParaRPr>
          </a:p>
        </p:txBody>
      </p:sp>
      <p:sp>
        <p:nvSpPr>
          <p:cNvPr id="8201" name="TextBox 11"/>
          <p:cNvSpPr txBox="1">
            <a:spLocks noChangeArrowheads="1"/>
          </p:cNvSpPr>
          <p:nvPr/>
        </p:nvSpPr>
        <p:spPr bwMode="auto">
          <a:xfrm>
            <a:off x="611199" y="2586041"/>
            <a:ext cx="33465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00"/>
                </a:solidFill>
              </a:rPr>
              <a:t>Pelatihan Teknis Operasional 2013</a:t>
            </a:r>
            <a:endParaRPr lang="id-ID" sz="1600" smtClean="0">
              <a:solidFill>
                <a:srgbClr val="FFFF00"/>
              </a:solidFill>
            </a:endParaRPr>
          </a:p>
        </p:txBody>
      </p:sp>
      <p:pic>
        <p:nvPicPr>
          <p:cNvPr id="8202" name="Picture 11" descr="IMG_877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84538"/>
            <a:ext cx="3995738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extBox 11"/>
          <p:cNvSpPr txBox="1">
            <a:spLocks noChangeArrowheads="1"/>
          </p:cNvSpPr>
          <p:nvPr/>
        </p:nvSpPr>
        <p:spPr bwMode="auto">
          <a:xfrm>
            <a:off x="4500256" y="5754689"/>
            <a:ext cx="41488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00"/>
                </a:solidFill>
              </a:rPr>
              <a:t>Pelatihan Dasar Manajemen Bencana 2014</a:t>
            </a:r>
            <a:endParaRPr lang="id-ID" sz="160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 descr="IMG_01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76341"/>
            <a:ext cx="33845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4" descr="IMG_19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8" y="476341"/>
            <a:ext cx="345598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5" descr="IMG_21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6" y="3284636"/>
            <a:ext cx="345598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6" descr="IMG_223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284636"/>
            <a:ext cx="33845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22"/>
          <p:cNvSpPr txBox="1">
            <a:spLocks noChangeArrowheads="1"/>
          </p:cNvSpPr>
          <p:nvPr/>
        </p:nvSpPr>
        <p:spPr bwMode="auto">
          <a:xfrm>
            <a:off x="884238" y="2744898"/>
            <a:ext cx="2914650" cy="46672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Distance Learning, Kampus UI Depok 2014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71" name="Text Box 23"/>
          <p:cNvSpPr txBox="1">
            <a:spLocks noChangeArrowheads="1"/>
          </p:cNvSpPr>
          <p:nvPr/>
        </p:nvSpPr>
        <p:spPr bwMode="auto">
          <a:xfrm>
            <a:off x="4859342" y="2781450"/>
            <a:ext cx="3313112" cy="4683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Pelatihan MOT Incident Command System, 2014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72" name="Text Box 26"/>
          <p:cNvSpPr txBox="1">
            <a:spLocks noChangeArrowheads="1"/>
          </p:cNvSpPr>
          <p:nvPr/>
        </p:nvSpPr>
        <p:spPr bwMode="auto">
          <a:xfrm>
            <a:off x="971559" y="5589588"/>
            <a:ext cx="2913063" cy="234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Pelatihan MOT ICS Advanced tahun 2014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73" name="Text Box 27"/>
          <p:cNvSpPr txBox="1">
            <a:spLocks noChangeArrowheads="1"/>
          </p:cNvSpPr>
          <p:nvPr/>
        </p:nvSpPr>
        <p:spPr bwMode="auto">
          <a:xfrm>
            <a:off x="4787914" y="5589698"/>
            <a:ext cx="2913063" cy="236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Pelatihan Teknis Operasional 2013</a:t>
            </a:r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461A8415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49317"/>
            <a:ext cx="360045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4" descr="DSC01951.JPG"/>
          <p:cNvPicPr>
            <a:picLocks noChangeAspect="1" noChangeArrowheads="1"/>
          </p:cNvPicPr>
          <p:nvPr/>
        </p:nvPicPr>
        <p:blipFill>
          <a:blip r:embed="rId3" cstate="print"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620" y="549317"/>
            <a:ext cx="331152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5" descr="DSC0759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716431"/>
            <a:ext cx="360045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6" descr="IMG_006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16339"/>
            <a:ext cx="3384550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12"/>
          <p:cNvSpPr txBox="1">
            <a:spLocks noChangeArrowheads="1"/>
          </p:cNvSpPr>
          <p:nvPr/>
        </p:nvSpPr>
        <p:spPr bwMode="auto">
          <a:xfrm>
            <a:off x="684213" y="3068749"/>
            <a:ext cx="3600450" cy="5683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Acara Pembukaan, Pelatihan Anggota TNI Dalam Penanggulangan Bencana Asap/Api tahun 2014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0247" name="Text Box 13"/>
          <p:cNvSpPr txBox="1">
            <a:spLocks noChangeArrowheads="1"/>
          </p:cNvSpPr>
          <p:nvPr/>
        </p:nvSpPr>
        <p:spPr bwMode="auto">
          <a:xfrm>
            <a:off x="4572000" y="3141663"/>
            <a:ext cx="2914650" cy="234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UNDAC ASIA PACIFIC INDUCTION COURSE 2014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0248" name="Text Box 18"/>
          <p:cNvSpPr txBox="1">
            <a:spLocks noChangeArrowheads="1"/>
          </p:cNvSpPr>
          <p:nvPr/>
        </p:nvSpPr>
        <p:spPr bwMode="auto">
          <a:xfrm>
            <a:off x="684215" y="5949951"/>
            <a:ext cx="2913062" cy="3571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Pelatihan ICS Emergency Operation Center 2013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0249" name="Text Box 19"/>
          <p:cNvSpPr txBox="1">
            <a:spLocks noChangeArrowheads="1"/>
          </p:cNvSpPr>
          <p:nvPr/>
        </p:nvSpPr>
        <p:spPr bwMode="auto">
          <a:xfrm>
            <a:off x="4754567" y="6021389"/>
            <a:ext cx="2913062" cy="374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Pelatihan Pengambil Keputusan, Tahun 2014</a:t>
            </a:r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8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IMG_63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6" y="620713"/>
            <a:ext cx="3455987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4" descr="IMG_64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59" y="620713"/>
            <a:ext cx="345757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5" descr="IMG_656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9" y="3500535"/>
            <a:ext cx="33115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IMG_875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500535"/>
            <a:ext cx="360045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38"/>
          <p:cNvSpPr txBox="1">
            <a:spLocks noChangeArrowheads="1"/>
          </p:cNvSpPr>
          <p:nvPr/>
        </p:nvSpPr>
        <p:spPr bwMode="auto">
          <a:xfrm>
            <a:off x="971559" y="2997202"/>
            <a:ext cx="2913063" cy="2365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Gladi Posko (CPX) MM DIREX 2014 di PADANG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319" name="Text Box 39"/>
          <p:cNvSpPr txBox="1">
            <a:spLocks noChangeArrowheads="1"/>
          </p:cNvSpPr>
          <p:nvPr/>
        </p:nvSpPr>
        <p:spPr bwMode="auto">
          <a:xfrm>
            <a:off x="4716463" y="2997202"/>
            <a:ext cx="2914650" cy="2365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Command Post Exercise MM DIREX 2014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320" name="Text Box 42"/>
          <p:cNvSpPr txBox="1">
            <a:spLocks noChangeArrowheads="1"/>
          </p:cNvSpPr>
          <p:nvPr/>
        </p:nvSpPr>
        <p:spPr bwMode="auto">
          <a:xfrm>
            <a:off x="900113" y="5732574"/>
            <a:ext cx="3384550" cy="43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PRALAT MMDIREX 2014, Undangan dari Brunei Darulsalam TIM SAR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321" name="Text Box 43"/>
          <p:cNvSpPr txBox="1">
            <a:spLocks noChangeArrowheads="1"/>
          </p:cNvSpPr>
          <p:nvPr/>
        </p:nvSpPr>
        <p:spPr bwMode="auto">
          <a:xfrm>
            <a:off x="4643438" y="5732573"/>
            <a:ext cx="2914650" cy="23812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Pelatihan Dasar Manajemen, 2014</a:t>
            </a:r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9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IMG_91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620715"/>
            <a:ext cx="3600450" cy="24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 descr="IMG_918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4" y="620715"/>
            <a:ext cx="3455988" cy="24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 descr="WP_20131112_030-1024x57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716339"/>
            <a:ext cx="3600450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6" descr="IMG_95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4" y="3716339"/>
            <a:ext cx="3455988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 Box 46"/>
          <p:cNvSpPr txBox="1">
            <a:spLocks noChangeArrowheads="1"/>
          </p:cNvSpPr>
          <p:nvPr/>
        </p:nvSpPr>
        <p:spPr bwMode="auto">
          <a:xfrm>
            <a:off x="611188" y="3068748"/>
            <a:ext cx="2914650" cy="31432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Penyusunan Kurikulum Disabilitas 2014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343" name="Text Box 47"/>
          <p:cNvSpPr txBox="1">
            <a:spLocks noChangeArrowheads="1"/>
          </p:cNvSpPr>
          <p:nvPr/>
        </p:nvSpPr>
        <p:spPr bwMode="auto">
          <a:xfrm>
            <a:off x="4787900" y="3068638"/>
            <a:ext cx="3384550" cy="4365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IN HOUSE TRAINING, Pengambil Keputusan untuk Penjabat Eselon 1 dan 2. 2014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344" name="Text Box 50"/>
          <p:cNvSpPr txBox="1">
            <a:spLocks noChangeArrowheads="1"/>
          </p:cNvSpPr>
          <p:nvPr/>
        </p:nvSpPr>
        <p:spPr bwMode="auto">
          <a:xfrm>
            <a:off x="684247" y="5949953"/>
            <a:ext cx="3527425" cy="431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Gladi Lapang Evakuasi korban pada latihan SRC PB Wilayah Timur.2013</a:t>
            </a:r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4345" name="Text Box 51"/>
          <p:cNvSpPr txBox="1">
            <a:spLocks noChangeArrowheads="1"/>
          </p:cNvSpPr>
          <p:nvPr/>
        </p:nvSpPr>
        <p:spPr bwMode="auto">
          <a:xfrm>
            <a:off x="4787900" y="5949950"/>
            <a:ext cx="2914650" cy="33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ts val="1000"/>
              </a:spcAft>
            </a:pPr>
            <a:r>
              <a:rPr lang="en-US" sz="1100" smtClean="0">
                <a:solidFill>
                  <a:prstClr val="black"/>
                </a:solidFill>
                <a:latin typeface="Calibri" pitchFamily="34" charset="0"/>
              </a:rPr>
              <a:t>Pelatihan TRC Se Provinsi Papua Barat. 2014</a:t>
            </a:r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Content Placeholder 4" descr="IMG_9883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38" y="668338"/>
            <a:ext cx="4176713" cy="2952750"/>
          </a:xfrm>
        </p:spPr>
      </p:pic>
      <p:sp>
        <p:nvSpPr>
          <p:cNvPr id="13315" name="TextBox 24"/>
          <p:cNvSpPr txBox="1">
            <a:spLocks noChangeArrowheads="1"/>
          </p:cNvSpPr>
          <p:nvPr/>
        </p:nvSpPr>
        <p:spPr bwMode="auto">
          <a:xfrm>
            <a:off x="360395" y="3116374"/>
            <a:ext cx="399573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2060"/>
                </a:solidFill>
                <a:ea typeface="Batang" pitchFamily="18" charset="-127"/>
              </a:rPr>
              <a:t>Pelatihan Anggota TNI Dalam Penanganan Bencana Asap</a:t>
            </a:r>
          </a:p>
        </p:txBody>
      </p:sp>
      <p:pic>
        <p:nvPicPr>
          <p:cNvPr id="13316" name="Picture 6" descr="IMG_995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23" y="668339"/>
            <a:ext cx="4105275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24"/>
          <p:cNvSpPr txBox="1">
            <a:spLocks noChangeArrowheads="1"/>
          </p:cNvSpPr>
          <p:nvPr/>
        </p:nvSpPr>
        <p:spPr bwMode="auto">
          <a:xfrm>
            <a:off x="4716543" y="3097324"/>
            <a:ext cx="388778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2060"/>
                </a:solidFill>
                <a:ea typeface="Batang" pitchFamily="18" charset="-127"/>
              </a:rPr>
              <a:t>Kuliah Umum Mahasiswa UNPAD tentang Bantuan Internasional untuk PB</a:t>
            </a:r>
          </a:p>
        </p:txBody>
      </p:sp>
      <p:pic>
        <p:nvPicPr>
          <p:cNvPr id="13318" name="Picture 8" descr="IMG_707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8" y="3836988"/>
            <a:ext cx="4176713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Box 24"/>
          <p:cNvSpPr txBox="1">
            <a:spLocks noChangeArrowheads="1"/>
          </p:cNvSpPr>
          <p:nvPr/>
        </p:nvSpPr>
        <p:spPr bwMode="auto">
          <a:xfrm>
            <a:off x="323850" y="6285063"/>
            <a:ext cx="4140200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2060"/>
                </a:solidFill>
                <a:ea typeface="Batang" pitchFamily="18" charset="-127"/>
              </a:rPr>
              <a:t>Pelatihan Relawan dari Resimen Mahasiswa</a:t>
            </a:r>
          </a:p>
        </p:txBody>
      </p:sp>
      <p:pic>
        <p:nvPicPr>
          <p:cNvPr id="13320" name="Picture 10" descr="IMG_1815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23" y="3836992"/>
            <a:ext cx="41052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TextBox 24"/>
          <p:cNvSpPr txBox="1">
            <a:spLocks noChangeArrowheads="1"/>
          </p:cNvSpPr>
          <p:nvPr/>
        </p:nvSpPr>
        <p:spPr bwMode="auto">
          <a:xfrm>
            <a:off x="4716463" y="6213475"/>
            <a:ext cx="4140200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smtClean="0">
                <a:solidFill>
                  <a:prstClr val="black"/>
                </a:solidFill>
                <a:ea typeface="Batang" pitchFamily="18" charset="-127"/>
              </a:rPr>
              <a:t>Pengukuhan Pengurus Ikatan Ahli Bencana Indonesia</a:t>
            </a:r>
          </a:p>
        </p:txBody>
      </p:sp>
      <p:sp>
        <p:nvSpPr>
          <p:cNvPr id="13322" name="TextBox 22"/>
          <p:cNvSpPr txBox="1">
            <a:spLocks noChangeArrowheads="1"/>
          </p:cNvSpPr>
          <p:nvPr/>
        </p:nvSpPr>
        <p:spPr bwMode="auto">
          <a:xfrm>
            <a:off x="0" y="-26988"/>
            <a:ext cx="9144000" cy="707886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prstClr val="white"/>
                </a:solidFill>
                <a:latin typeface="Swis721 BT"/>
                <a:ea typeface="Batang" pitchFamily="18" charset="-127"/>
                <a:cs typeface="Times New Roman" pitchFamily="18" charset="0"/>
              </a:rPr>
              <a:t>BEBERAPA  AKTIVITAS YANG SUDAH DILAKUKAN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smtClean="0">
                <a:solidFill>
                  <a:prstClr val="white"/>
                </a:solidFill>
                <a:latin typeface="Swis721 BT"/>
                <a:ea typeface="Batang" pitchFamily="18" charset="-127"/>
                <a:cs typeface="Times New Roman" pitchFamily="18" charset="0"/>
              </a:rPr>
              <a:t>DI GEDUNG PIMPINAN LANTAI   2</a:t>
            </a:r>
          </a:p>
        </p:txBody>
      </p:sp>
    </p:spTree>
    <p:extLst>
      <p:ext uri="{BB962C8B-B14F-4D97-AF65-F5344CB8AC3E}">
        <p14:creationId xmlns:p14="http://schemas.microsoft.com/office/powerpoint/2010/main" val="21392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er\Documents\AGD USAR\20150113_1131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15" y="381000"/>
            <a:ext cx="3652551" cy="225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cer\Documents\AGD USAR\20150113_1058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3" y="381000"/>
            <a:ext cx="3804798" cy="23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cer\Documents\AGD USAR\20150113_11463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67" y="3676823"/>
            <a:ext cx="3733800" cy="223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cer\Documents\AGD USAR\20150113_1153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52" y="3676823"/>
            <a:ext cx="4076700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26670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ea typeface="ＭＳ Ｐゴシック" pitchFamily="34" charset="-128"/>
              </a:rPr>
              <a:t>DISASTER BASIC LIFE SUPPORT TRAINING</a:t>
            </a:r>
            <a:endParaRPr lang="en-US" b="1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3600" y="59552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ea typeface="ＭＳ Ｐゴシック" pitchFamily="34" charset="-128"/>
              </a:rPr>
              <a:t>URBAN SEARCH AND RESCUE TRAINING</a:t>
            </a:r>
            <a:endParaRPr lang="en-US" b="1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63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 txBox="1">
            <a:spLocks/>
          </p:cNvSpPr>
          <p:nvPr/>
        </p:nvSpPr>
        <p:spPr bwMode="auto">
          <a:xfrm>
            <a:off x="0" y="-28575"/>
            <a:ext cx="9144000" cy="7207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2800" b="1" dirty="0" err="1">
                <a:solidFill>
                  <a:prstClr val="white"/>
                </a:solidFill>
                <a:cs typeface="Arial" panose="020B0604020202020204" pitchFamily="34" charset="0"/>
              </a:rPr>
              <a:t>Rekapitulasi</a:t>
            </a:r>
            <a:r>
              <a:rPr lang="en-US" altLang="en-US" sz="2800" b="1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prstClr val="white"/>
                </a:solidFill>
                <a:cs typeface="Arial" panose="020B0604020202020204" pitchFamily="34" charset="0"/>
              </a:rPr>
              <a:t>Kejadian</a:t>
            </a:r>
            <a:r>
              <a:rPr lang="en-US" altLang="en-US" sz="2800" b="1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prstClr val="white"/>
                </a:solidFill>
                <a:cs typeface="Arial" panose="020B0604020202020204" pitchFamily="34" charset="0"/>
              </a:rPr>
              <a:t>dan</a:t>
            </a:r>
            <a:r>
              <a:rPr lang="en-US" altLang="en-US" sz="2800" b="1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prstClr val="white"/>
                </a:solidFill>
                <a:cs typeface="Arial" panose="020B0604020202020204" pitchFamily="34" charset="0"/>
              </a:rPr>
              <a:t>Dampak</a:t>
            </a:r>
            <a:r>
              <a:rPr lang="en-US" altLang="en-US" sz="2800" b="1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en-US" sz="2800" b="1" dirty="0" err="1">
                <a:solidFill>
                  <a:prstClr val="white"/>
                </a:solidFill>
                <a:cs typeface="Arial" panose="020B0604020202020204" pitchFamily="34" charset="0"/>
              </a:rPr>
              <a:t>Bencana</a:t>
            </a:r>
            <a:r>
              <a:rPr lang="en-US" altLang="en-US" sz="2800" b="1" dirty="0">
                <a:solidFill>
                  <a:prstClr val="white"/>
                </a:solidFill>
                <a:cs typeface="Arial" panose="020B0604020202020204" pitchFamily="34" charset="0"/>
              </a:rPr>
              <a:t> 2016</a:t>
            </a:r>
            <a:endParaRPr lang="id-ID" altLang="en-US" sz="28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1126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t="2544" r="2980" b="3946"/>
          <a:stretch>
            <a:fillRect/>
          </a:stretch>
        </p:blipFill>
        <p:spPr bwMode="auto">
          <a:xfrm>
            <a:off x="0" y="476254"/>
            <a:ext cx="9163050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4B03A5-8419-AE44-BC73-75A3ECC66E36}" type="slidenum">
              <a:rPr lang="id-ID" altLang="id-ID" smtClean="0"/>
              <a:pPr>
                <a:defRPr/>
              </a:pPr>
              <a:t>4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70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cer\Documents\SAMSUNG Camera 3\20150325_1437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46" y="3429000"/>
            <a:ext cx="466005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cer\Documents\SAMSUNG Camera 3\20150327_1610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342900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cer\Documents\SAMSUNG Camera 3\20150213_0735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38" y="121920"/>
            <a:ext cx="4336762" cy="30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cer\Documents\SAMSUNG Camera 3\20150213_0910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" y="43"/>
            <a:ext cx="4776019" cy="330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95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627188" y="260350"/>
            <a:ext cx="6348412" cy="1320800"/>
          </a:xfrm>
        </p:spPr>
        <p:txBody>
          <a:bodyPr/>
          <a:lstStyle/>
          <a:p>
            <a:pPr algn="ctr"/>
            <a:r>
              <a:rPr lang="id-ID" sz="3200" b="1" smtClean="0"/>
              <a:t>SERTIFIKAT HASIL AKREDITASI PUSDIKLAT PB</a:t>
            </a:r>
          </a:p>
        </p:txBody>
      </p:sp>
      <p:grpSp>
        <p:nvGrpSpPr>
          <p:cNvPr id="2" name="Content Placeholder 3"/>
          <p:cNvGrpSpPr>
            <a:grpSpLocks noGrp="1"/>
          </p:cNvGrpSpPr>
          <p:nvPr/>
        </p:nvGrpSpPr>
        <p:grpSpPr bwMode="auto">
          <a:xfrm>
            <a:off x="915988" y="1447800"/>
            <a:ext cx="7770812" cy="4572000"/>
            <a:chOff x="381000" y="2558957"/>
            <a:chExt cx="4343401" cy="2851243"/>
          </a:xfrm>
        </p:grpSpPr>
        <p:sp>
          <p:nvSpPr>
            <p:cNvPr id="5" name="Rectangle 4"/>
            <p:cNvSpPr/>
            <p:nvPr/>
          </p:nvSpPr>
          <p:spPr>
            <a:xfrm>
              <a:off x="381000" y="2558957"/>
              <a:ext cx="4343401" cy="28512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>
                <a:solidFill>
                  <a:prstClr val="black"/>
                </a:solidFill>
              </a:endParaRPr>
            </a:p>
          </p:txBody>
        </p:sp>
        <p:pic>
          <p:nvPicPr>
            <p:cNvPr id="37893" name="Picture 5"/>
            <p:cNvPicPr>
              <a:picLocks noChangeAspect="1"/>
            </p:cNvPicPr>
            <p:nvPr/>
          </p:nvPicPr>
          <p:blipFill>
            <a:blip r:embed="rId2" cstate="print"/>
            <a:srcRect l="31667" t="20370" r="16249" b="12222"/>
            <a:stretch>
              <a:fillRect/>
            </a:stretch>
          </p:blipFill>
          <p:spPr bwMode="auto">
            <a:xfrm>
              <a:off x="381001" y="2558957"/>
              <a:ext cx="4343400" cy="285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618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Judul 1"/>
          <p:cNvSpPr>
            <a:spLocks noGrp="1"/>
          </p:cNvSpPr>
          <p:nvPr>
            <p:ph type="title"/>
          </p:nvPr>
        </p:nvSpPr>
        <p:spPr>
          <a:xfrm>
            <a:off x="609619" y="609624"/>
            <a:ext cx="6348413" cy="587375"/>
          </a:xfrm>
        </p:spPr>
        <p:txBody>
          <a:bodyPr/>
          <a:lstStyle/>
          <a:p>
            <a:r>
              <a:rPr lang="id-ID" sz="2800" smtClean="0"/>
              <a:t>SURAT EDARAN KERJASAMA BPSDM KEMENDAGRI DAN BNPB</a:t>
            </a:r>
          </a:p>
        </p:txBody>
      </p:sp>
      <p:pic>
        <p:nvPicPr>
          <p:cNvPr id="38915" name="Tampungan Konten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773239"/>
            <a:ext cx="3817938" cy="4268788"/>
          </a:xfrm>
        </p:spPr>
      </p:pic>
      <p:pic>
        <p:nvPicPr>
          <p:cNvPr id="38916" name="Gamba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74" y="1763713"/>
            <a:ext cx="3743325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90" y="609602"/>
            <a:ext cx="955675" cy="107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0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3442"/>
            <a:ext cx="8229600" cy="1858962"/>
          </a:xfrm>
        </p:spPr>
        <p:txBody>
          <a:bodyPr/>
          <a:lstStyle/>
          <a:p>
            <a:r>
              <a:rPr lang="en-US" dirty="0" smtClean="0"/>
              <a:t>KNOWLEDGE SHARING DAN DISTANCE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69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8"/>
          <p:cNvSpPr>
            <a:spLocks noGrp="1"/>
          </p:cNvSpPr>
          <p:nvPr>
            <p:ph type="title"/>
          </p:nvPr>
        </p:nvSpPr>
        <p:spPr>
          <a:xfrm>
            <a:off x="1371600" y="457200"/>
            <a:ext cx="6629400" cy="1027114"/>
          </a:xfrm>
        </p:spPr>
        <p:txBody>
          <a:bodyPr rtlCol="0">
            <a:normAutofit fontScale="90000"/>
          </a:bodyPr>
          <a:lstStyle/>
          <a:p>
            <a:pPr defTabSz="914212" eaLnBrk="1" fontAlgn="auto" hangingPunct="1">
              <a:spcAft>
                <a:spcPts val="0"/>
              </a:spcAft>
              <a:defRPr/>
            </a:pPr>
            <a:r>
              <a:rPr lang="en-US" dirty="0"/>
              <a:t>Knowledge Sharing is becoming</a:t>
            </a:r>
            <a:br>
              <a:rPr lang="en-US" dirty="0"/>
            </a:br>
            <a:r>
              <a:rPr lang="en-US" dirty="0"/>
              <a:t>an important part of BNPB’s </a:t>
            </a:r>
            <a:r>
              <a:rPr lang="en-US" dirty="0" smtClean="0"/>
              <a:t>work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1187450" y="2997239"/>
            <a:ext cx="7086600" cy="2481263"/>
          </a:xfrm>
          <a:prstGeom prst="rect">
            <a:avLst/>
          </a:prstGeom>
          <a:solidFill>
            <a:schemeClr val="bg1"/>
          </a:solidFill>
          <a:ln w="95250" cap="sq" cmpd="thickThin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EFB32F">
                    <a:lumMod val="50000"/>
                  </a:srgbClr>
                </a:solidFill>
              </a:rPr>
              <a:t>BNPB is a center of excellence for DM in Indonesia, the region and globally, and an efficient knowledge sharing institution</a:t>
            </a:r>
          </a:p>
          <a:p>
            <a:pPr algn="ctr">
              <a:defRPr/>
            </a:pPr>
            <a:r>
              <a:rPr lang="en-US" sz="2800" b="1" dirty="0">
                <a:solidFill>
                  <a:srgbClr val="EFB32F">
                    <a:lumMod val="50000"/>
                  </a:srgbClr>
                </a:solidFill>
              </a:rPr>
              <a:t>providing innovative and effective DM solutions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2484440" y="2330450"/>
            <a:ext cx="4504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4BACC6">
                    <a:lumMod val="50000"/>
                  </a:srgbClr>
                </a:solidFill>
                <a:cs typeface="Arial" charset="0"/>
              </a:rPr>
              <a:t>BNPB Knowledge Sharing Vision</a:t>
            </a:r>
          </a:p>
        </p:txBody>
      </p:sp>
    </p:spTree>
    <p:extLst>
      <p:ext uri="{BB962C8B-B14F-4D97-AF65-F5344CB8AC3E}">
        <p14:creationId xmlns:p14="http://schemas.microsoft.com/office/powerpoint/2010/main" val="313065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extBox 4"/>
          <p:cNvSpPr txBox="1">
            <a:spLocks noChangeArrowheads="1"/>
          </p:cNvSpPr>
          <p:nvPr/>
        </p:nvSpPr>
        <p:spPr bwMode="auto">
          <a:xfrm>
            <a:off x="1643063" y="415925"/>
            <a:ext cx="55354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200" b="1" smtClean="0">
                <a:solidFill>
                  <a:prstClr val="black"/>
                </a:solidFill>
              </a:rPr>
              <a:t>3 Level Pengembangan KS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990600" y="1187152"/>
          <a:ext cx="7239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7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1295400"/>
            <a:ext cx="9144000" cy="5105400"/>
          </a:xfrm>
          <a:prstGeom prst="rect">
            <a:avLst/>
          </a:prstGeom>
          <a:solidFill>
            <a:schemeClr val="accent3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22250"/>
            <a:ext cx="7772400" cy="685800"/>
          </a:xfrm>
          <a:prstGeom prst="rect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</a:rPr>
              <a:t>Knowledge Sharing Capacity Framework</a:t>
            </a:r>
          </a:p>
        </p:txBody>
      </p:sp>
      <p:sp>
        <p:nvSpPr>
          <p:cNvPr id="5" name="Curved Right Arrow 4"/>
          <p:cNvSpPr/>
          <p:nvPr/>
        </p:nvSpPr>
        <p:spPr>
          <a:xfrm rot="10800000">
            <a:off x="7969250" y="4381500"/>
            <a:ext cx="717550" cy="1752600"/>
          </a:xfrm>
          <a:prstGeom prst="curvedRightArrow">
            <a:avLst>
              <a:gd name="adj1" fmla="val 41269"/>
              <a:gd name="adj2" fmla="val 116642"/>
              <a:gd name="adj3" fmla="val 492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200" y="1524000"/>
            <a:ext cx="717550" cy="1752600"/>
          </a:xfrm>
          <a:prstGeom prst="curvedRightArrow">
            <a:avLst>
              <a:gd name="adj1" fmla="val 41269"/>
              <a:gd name="adj2" fmla="val 116642"/>
              <a:gd name="adj3" fmla="val 492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79550" y="2590800"/>
            <a:ext cx="67818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1380" y="4795877"/>
            <a:ext cx="10198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prstClr val="white"/>
                </a:solidFill>
                <a:latin typeface="Arial Narrow" pitchFamily="34" charset="0"/>
              </a:rPr>
              <a:t>KNOWLEDGE</a:t>
            </a:r>
          </a:p>
          <a:p>
            <a:pPr algn="ctr">
              <a:defRPr/>
            </a:pPr>
            <a:r>
              <a:rPr lang="en-US" sz="1200" b="1" dirty="0">
                <a:solidFill>
                  <a:prstClr val="white"/>
                </a:solidFill>
                <a:latin typeface="Arial Narrow" pitchFamily="34" charset="0"/>
              </a:rPr>
              <a:t>SHARING</a:t>
            </a:r>
          </a:p>
        </p:txBody>
      </p:sp>
      <p:sp>
        <p:nvSpPr>
          <p:cNvPr id="9" name="Oval 8"/>
          <p:cNvSpPr/>
          <p:nvPr/>
        </p:nvSpPr>
        <p:spPr>
          <a:xfrm>
            <a:off x="1201738" y="1943100"/>
            <a:ext cx="1752600" cy="1752600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 Narrow" pitchFamily="34" charset="0"/>
              </a:rPr>
              <a:t>TRANSFORMING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 Narrow" pitchFamily="34" charset="0"/>
              </a:rPr>
              <a:t>INSTITUTIONS</a:t>
            </a:r>
          </a:p>
        </p:txBody>
      </p:sp>
      <p:sp>
        <p:nvSpPr>
          <p:cNvPr id="10" name="Oval 9"/>
          <p:cNvSpPr/>
          <p:nvPr/>
        </p:nvSpPr>
        <p:spPr>
          <a:xfrm>
            <a:off x="3116292" y="1981200"/>
            <a:ext cx="1754187" cy="175418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ORGANIZATIONAL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MODELS</a:t>
            </a:r>
          </a:p>
        </p:txBody>
      </p:sp>
      <p:sp>
        <p:nvSpPr>
          <p:cNvPr id="11" name="Oval 10"/>
          <p:cNvSpPr/>
          <p:nvPr/>
        </p:nvSpPr>
        <p:spPr>
          <a:xfrm>
            <a:off x="5060950" y="1958975"/>
            <a:ext cx="1754188" cy="1752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ENSURING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FINANCIAL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SUSTAINABILITY</a:t>
            </a:r>
          </a:p>
        </p:txBody>
      </p:sp>
      <p:sp>
        <p:nvSpPr>
          <p:cNvPr id="12" name="Oval 11"/>
          <p:cNvSpPr/>
          <p:nvPr/>
        </p:nvSpPr>
        <p:spPr>
          <a:xfrm>
            <a:off x="7008837" y="1943100"/>
            <a:ext cx="1754187" cy="1752600"/>
          </a:xfrm>
          <a:prstGeom prst="ellipse">
            <a:avLst/>
          </a:prstGeom>
          <a:solidFill>
            <a:srgbClr val="00B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DEVELOPING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PARTNERSHIPS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8663" y="4505326"/>
            <a:ext cx="67818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50850" y="3856038"/>
            <a:ext cx="1752600" cy="1754188"/>
          </a:xfrm>
          <a:prstGeom prst="ellipse">
            <a:avLst/>
          </a:prstGeom>
          <a:solidFill>
            <a:srgbClr val="2D42E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VALIDATING AND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CATALOGING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KNOWLEDGE</a:t>
            </a:r>
          </a:p>
        </p:txBody>
      </p:sp>
      <p:sp>
        <p:nvSpPr>
          <p:cNvPr id="15" name="Oval 14"/>
          <p:cNvSpPr/>
          <p:nvPr/>
        </p:nvSpPr>
        <p:spPr>
          <a:xfrm>
            <a:off x="2366963" y="3895726"/>
            <a:ext cx="1752600" cy="1752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PACKAGING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DEVELOPMENT 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SOLUTIONS</a:t>
            </a:r>
          </a:p>
        </p:txBody>
      </p:sp>
      <p:sp>
        <p:nvSpPr>
          <p:cNvPr id="16" name="Oval 15"/>
          <p:cNvSpPr/>
          <p:nvPr/>
        </p:nvSpPr>
        <p:spPr>
          <a:xfrm>
            <a:off x="4310086" y="3871913"/>
            <a:ext cx="1754187" cy="1754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PLANNING AND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IMPLEMENTING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KNOWLEDGE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SHARING</a:t>
            </a:r>
          </a:p>
        </p:txBody>
      </p:sp>
      <p:sp>
        <p:nvSpPr>
          <p:cNvPr id="17" name="Oval 16"/>
          <p:cNvSpPr/>
          <p:nvPr/>
        </p:nvSpPr>
        <p:spPr>
          <a:xfrm>
            <a:off x="6257925" y="3856038"/>
            <a:ext cx="1754188" cy="1754188"/>
          </a:xfrm>
          <a:prstGeom prst="ellipse">
            <a:avLst/>
          </a:prstGeom>
          <a:solidFill>
            <a:srgbClr val="BE6E6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MEASURING AND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DOCUMENTING</a:t>
            </a:r>
          </a:p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  <a:latin typeface="Arial Narrow" pitchFamily="34" charset="0"/>
              </a:rPr>
              <a:t>RESULTS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14407" y="1125538"/>
            <a:ext cx="3395663" cy="70326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INSTITUTIONAL ARRANGEMENTS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362325" y="5791200"/>
            <a:ext cx="5149850" cy="8064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</a:rPr>
              <a:t>EFFECTIVE KNOWLEDGE OPERATIONS</a:t>
            </a:r>
          </a:p>
        </p:txBody>
      </p:sp>
      <p:sp>
        <p:nvSpPr>
          <p:cNvPr id="21" name="5-Point Star 20"/>
          <p:cNvSpPr/>
          <p:nvPr/>
        </p:nvSpPr>
        <p:spPr>
          <a:xfrm>
            <a:off x="623911" y="3886200"/>
            <a:ext cx="384175" cy="384175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5-Point Star 25"/>
          <p:cNvSpPr/>
          <p:nvPr/>
        </p:nvSpPr>
        <p:spPr>
          <a:xfrm>
            <a:off x="2525715" y="3883026"/>
            <a:ext cx="384175" cy="384175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5-Point Star 26"/>
          <p:cNvSpPr/>
          <p:nvPr/>
        </p:nvSpPr>
        <p:spPr>
          <a:xfrm>
            <a:off x="4486276" y="3895728"/>
            <a:ext cx="384175" cy="384175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5-Point Star 27"/>
          <p:cNvSpPr/>
          <p:nvPr/>
        </p:nvSpPr>
        <p:spPr>
          <a:xfrm>
            <a:off x="6430966" y="3883026"/>
            <a:ext cx="384175" cy="384175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3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57200" y="908051"/>
            <a:ext cx="8229600" cy="1239838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400" b="1" smtClean="0"/>
              <a:t>3 main agendas for Capacity Building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457200" y="2387602"/>
            <a:ext cx="8229600" cy="432435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b="1" dirty="0" smtClean="0">
                <a:latin typeface="Arial" charset="0"/>
                <a:cs typeface="Arial" charset="0"/>
              </a:rPr>
              <a:t>Knowledge capture;</a:t>
            </a:r>
          </a:p>
          <a:p>
            <a:pPr eaLnBrk="1" hangingPunct="1">
              <a:defRPr/>
            </a:pPr>
            <a:r>
              <a:rPr lang="en-US" sz="4800" b="1" dirty="0" smtClean="0">
                <a:latin typeface="Arial" charset="0"/>
                <a:cs typeface="Arial" charset="0"/>
              </a:rPr>
              <a:t>Knowledge documenting and packaging; and</a:t>
            </a:r>
          </a:p>
          <a:p>
            <a:pPr eaLnBrk="1" hangingPunct="1">
              <a:defRPr/>
            </a:pPr>
            <a:r>
              <a:rPr lang="en-US" sz="4800" b="1" dirty="0" smtClean="0">
                <a:latin typeface="Arial" charset="0"/>
                <a:cs typeface="Arial" charset="0"/>
              </a:rPr>
              <a:t>Knowledge exchange</a:t>
            </a:r>
          </a:p>
          <a:p>
            <a:pPr marL="109537" indent="0" eaLnBrk="1" hangingPunct="1">
              <a:buFont typeface="Georgia" pitchFamily="18" charset="0"/>
              <a:buNone/>
              <a:defRPr/>
            </a:pPr>
            <a:endParaRPr lang="en-US" sz="4800" b="1" dirty="0" smtClean="0"/>
          </a:p>
          <a:p>
            <a:pPr eaLnBrk="1" hangingPunct="1">
              <a:defRPr/>
            </a:pPr>
            <a:endParaRPr lang="en-US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233457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96336" y="404664"/>
            <a:ext cx="1547664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1" y="5754743"/>
            <a:ext cx="397850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a typeface="ＭＳ Ｐゴシック" pitchFamily="34" charset="-128"/>
              </a:rPr>
              <a:t>Knowledge Sharing policies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8507" y="3933056"/>
            <a:ext cx="399459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a typeface="ＭＳ Ｐゴシック" pitchFamily="34" charset="-128"/>
              </a:rPr>
              <a:t>Documentation and Capturing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601" y="3545303"/>
            <a:ext cx="399459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a typeface="ＭＳ Ｐゴシック" pitchFamily="34" charset="-128"/>
              </a:rPr>
              <a:t>KS 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1" y="3140969"/>
            <a:ext cx="399459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a typeface="ＭＳ Ｐゴシック" pitchFamily="34" charset="-128"/>
              </a:rPr>
              <a:t>Distance learning modalities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4726" y="1898928"/>
            <a:ext cx="397850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a typeface="ＭＳ Ｐゴシック" pitchFamily="34" charset="-128"/>
              </a:rPr>
              <a:t>Improved internal processes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98507" y="5098079"/>
            <a:ext cx="3994598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a typeface="ＭＳ Ｐゴシック" pitchFamily="34" charset="-128"/>
              </a:rPr>
              <a:t>Partnerships with universities and the national research and education network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4725" y="6186791"/>
            <a:ext cx="397850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a typeface="ＭＳ Ｐゴシック" pitchFamily="34" charset="-128"/>
              </a:rPr>
              <a:t>Knowledge Governance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4601" y="1518971"/>
            <a:ext cx="399459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a typeface="ＭＳ Ｐゴシック" pitchFamily="34" charset="-128"/>
              </a:rPr>
              <a:t>Systematic domestic knowledge sharing 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4601" y="1103258"/>
            <a:ext cx="399459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a typeface="ＭＳ Ｐゴシック" pitchFamily="34" charset="-128"/>
              </a:rPr>
              <a:t>High-quality international knowledge sharing</a:t>
            </a:r>
            <a:endParaRPr lang="en-US" sz="1600" dirty="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" name="Up Arrow 1"/>
          <p:cNvSpPr/>
          <p:nvPr/>
        </p:nvSpPr>
        <p:spPr>
          <a:xfrm>
            <a:off x="3995942" y="2348883"/>
            <a:ext cx="936104" cy="72008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4043848" y="4271613"/>
            <a:ext cx="936104" cy="72008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1340886"/>
            <a:ext cx="2201206" cy="1643074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313" y="3110667"/>
            <a:ext cx="2230445" cy="1659128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04323" y="4912668"/>
            <a:ext cx="2214577" cy="167771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</p:spPr>
      </p:pic>
      <p:sp>
        <p:nvSpPr>
          <p:cNvPr id="22" name="Title 8"/>
          <p:cNvSpPr>
            <a:spLocks noGrp="1"/>
          </p:cNvSpPr>
          <p:nvPr>
            <p:ph type="title"/>
          </p:nvPr>
        </p:nvSpPr>
        <p:spPr>
          <a:xfrm>
            <a:off x="1371600" y="188640"/>
            <a:ext cx="66294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BNPB Knowledge Project Road Map</a:t>
            </a:r>
            <a:endParaRPr lang="id-ID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7915" y="5579560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Foundation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0776" y="3391462"/>
            <a:ext cx="11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Technical</a:t>
            </a:r>
          </a:p>
          <a:p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Capacities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3176" y="1324328"/>
            <a:ext cx="94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ea typeface="ＭＳ Ｐゴシック" pitchFamily="34" charset="-128"/>
              </a:rPr>
              <a:t>Desired results</a:t>
            </a:r>
          </a:p>
        </p:txBody>
      </p:sp>
    </p:spTree>
    <p:extLst>
      <p:ext uri="{BB962C8B-B14F-4D97-AF65-F5344CB8AC3E}">
        <p14:creationId xmlns:p14="http://schemas.microsoft.com/office/powerpoint/2010/main" val="36564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>
          <a:xfrm>
            <a:off x="277938" y="190619"/>
            <a:ext cx="8296275" cy="817564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id-ID" sz="2800" dirty="0" smtClean="0"/>
              <a:t>IMPLEMENTATION EXAMPLE OF</a:t>
            </a:r>
            <a:br>
              <a:rPr lang="id-ID" sz="2800" dirty="0" smtClean="0"/>
            </a:br>
            <a:r>
              <a:rPr lang="id-ID" sz="2800" dirty="0" smtClean="0"/>
              <a:t>THE ART OF KNOWLEDGE SHARING IN BNPB</a:t>
            </a:r>
            <a:endParaRPr lang="en-US" sz="2800" dirty="0" smtClean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23589558"/>
              </p:ext>
            </p:extLst>
          </p:nvPr>
        </p:nvGraphicFramePr>
        <p:xfrm>
          <a:off x="277813" y="1255724"/>
          <a:ext cx="8296276" cy="5394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288"/>
                <a:gridCol w="873292"/>
                <a:gridCol w="2972258"/>
                <a:gridCol w="1470808"/>
                <a:gridCol w="1210352"/>
                <a:gridCol w="1302278"/>
              </a:tblGrid>
              <a:tr h="731448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No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Disas-ter 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Subjects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baseline="0" dirty="0" smtClean="0"/>
                        <a:t>Knowledge Sharing Mechanism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Result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Solution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</a:tr>
              <a:tr h="2438328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Eruption of Mount</a:t>
                      </a:r>
                      <a:r>
                        <a:rPr lang="en-US" sz="1400" dirty="0" smtClean="0"/>
                        <a:t> </a:t>
                      </a:r>
                      <a:r>
                        <a:rPr lang="id-ID" sz="1400" baseline="0" dirty="0" smtClean="0"/>
                        <a:t>Merapi (2010)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marL="225425" indent="-225425">
                        <a:buFont typeface="Arial" pitchFamily="34" charset="0"/>
                        <a:buChar char="•"/>
                      </a:pPr>
                      <a:r>
                        <a:rPr lang="en-US" sz="1400" i="0" dirty="0" smtClean="0"/>
                        <a:t>primary knowledge provider </a:t>
                      </a:r>
                      <a:r>
                        <a:rPr lang="id-ID" sz="1400" i="0" dirty="0" smtClean="0"/>
                        <a:t> : </a:t>
                      </a:r>
                    </a:p>
                    <a:p>
                      <a:pPr marL="582613" indent="-342900">
                        <a:buFont typeface="Arial" pitchFamily="34" charset="0"/>
                        <a:buAutoNum type="alphaLcPeriod"/>
                      </a:pPr>
                      <a:r>
                        <a:rPr lang="id-ID" sz="1400" i="0" dirty="0" smtClean="0"/>
                        <a:t>BPBD Yogyakarta Province</a:t>
                      </a:r>
                    </a:p>
                    <a:p>
                      <a:pPr marL="582613" indent="-342900">
                        <a:buFont typeface="Arial" pitchFamily="34" charset="0"/>
                        <a:buAutoNum type="alphaLcPeriod"/>
                      </a:pPr>
                      <a:r>
                        <a:rPr lang="id-ID" sz="1400" i="0" dirty="0" smtClean="0"/>
                        <a:t>BPBD  Sleman Regency</a:t>
                      </a:r>
                    </a:p>
                    <a:p>
                      <a:pPr marL="582613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lphaLcPeriod"/>
                        <a:tabLst/>
                        <a:defRPr/>
                      </a:pPr>
                      <a:r>
                        <a:rPr lang="id-ID" sz="1400" i="0" dirty="0" smtClean="0"/>
                        <a:t>Community leaders</a:t>
                      </a:r>
                    </a:p>
                    <a:p>
                      <a:pPr marL="225425" indent="-225425">
                        <a:buFont typeface="Arial" pitchFamily="34" charset="0"/>
                        <a:buChar char="•"/>
                      </a:pPr>
                      <a:r>
                        <a:rPr lang="id-ID" sz="1400" i="0" dirty="0" smtClean="0"/>
                        <a:t>Broker  :</a:t>
                      </a:r>
                    </a:p>
                    <a:p>
                      <a:pPr marL="568325" indent="-342900">
                        <a:buFont typeface="Arial" pitchFamily="34" charset="0"/>
                        <a:buAutoNum type="alphaLcPeriod"/>
                      </a:pPr>
                      <a:r>
                        <a:rPr lang="id-ID" sz="1400" i="0" dirty="0" smtClean="0"/>
                        <a:t>BNPB</a:t>
                      </a:r>
                    </a:p>
                    <a:p>
                      <a:pPr marL="568325" indent="-342900">
                        <a:buFont typeface="Arial" pitchFamily="34" charset="0"/>
                        <a:buAutoNum type="alphaLcPeriod"/>
                      </a:pPr>
                      <a:r>
                        <a:rPr lang="id-ID" sz="1400" i="0" dirty="0" smtClean="0"/>
                        <a:t>World Bank</a:t>
                      </a:r>
                    </a:p>
                    <a:p>
                      <a:pPr marL="225425" indent="-225425">
                        <a:buFont typeface="Arial" pitchFamily="34" charset="0"/>
                        <a:buChar char="•"/>
                      </a:pPr>
                      <a:r>
                        <a:rPr lang="id-ID" sz="1400" i="0" dirty="0" smtClean="0"/>
                        <a:t>Participant :</a:t>
                      </a:r>
                    </a:p>
                    <a:p>
                      <a:pPr marL="569913" indent="-344488">
                        <a:buFont typeface="Arial" pitchFamily="34" charset="0"/>
                        <a:buAutoNum type="alphaLcPeriod"/>
                        <a:tabLst/>
                      </a:pPr>
                      <a:r>
                        <a:rPr lang="id-ID" sz="1400" i="0" dirty="0" smtClean="0"/>
                        <a:t>BNPB</a:t>
                      </a:r>
                    </a:p>
                    <a:p>
                      <a:pPr marL="569913" indent="-344488">
                        <a:buFont typeface="Arial" pitchFamily="34" charset="0"/>
                        <a:buAutoNum type="alphaLcPeriod"/>
                        <a:tabLst/>
                      </a:pPr>
                      <a:r>
                        <a:rPr lang="id-ID" sz="1400" i="0" dirty="0" smtClean="0"/>
                        <a:t>Academics</a:t>
                      </a:r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Expert Visit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Study Tour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Community of Practice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Storytelling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 Planning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Interview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Focus Group Discussion</a:t>
                      </a:r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marL="120650" indent="-120650">
                        <a:buFont typeface="Arial" pitchFamily="34" charset="0"/>
                        <a:buChar char="•"/>
                      </a:pPr>
                      <a:r>
                        <a:rPr lang="en-US" sz="1400" dirty="0" err="1" smtClean="0"/>
                        <a:t>Emergen</a:t>
                      </a:r>
                      <a:r>
                        <a:rPr lang="id-ID" sz="1400" dirty="0" smtClean="0"/>
                        <a:t>-</a:t>
                      </a:r>
                      <a:r>
                        <a:rPr lang="en-US" sz="1400" dirty="0" smtClean="0"/>
                        <a:t>cy response </a:t>
                      </a:r>
                      <a:r>
                        <a:rPr lang="en-US" sz="1400" dirty="0" err="1" smtClean="0"/>
                        <a:t>mecha</a:t>
                      </a:r>
                      <a:r>
                        <a:rPr lang="id-ID" sz="1400" dirty="0" smtClean="0"/>
                        <a:t>-</a:t>
                      </a:r>
                      <a:r>
                        <a:rPr lang="en-US" sz="1400" dirty="0" err="1" smtClean="0"/>
                        <a:t>nism</a:t>
                      </a:r>
                      <a:endParaRPr lang="id-ID" sz="1400" dirty="0" smtClean="0"/>
                    </a:p>
                    <a:p>
                      <a:pPr marL="120650" indent="-120650">
                        <a:buFont typeface="Arial" pitchFamily="34" charset="0"/>
                        <a:buChar char="•"/>
                      </a:pPr>
                      <a:r>
                        <a:rPr lang="id-ID" sz="1400" dirty="0" smtClean="0"/>
                        <a:t>R</a:t>
                      </a:r>
                      <a:r>
                        <a:rPr lang="en-US" sz="1400" dirty="0" err="1" smtClean="0"/>
                        <a:t>elocation</a:t>
                      </a:r>
                      <a:r>
                        <a:rPr lang="en-US" sz="1400" dirty="0" smtClean="0"/>
                        <a:t> of Refugees</a:t>
                      </a:r>
                      <a:endParaRPr lang="id-ID" sz="1400" dirty="0" smtClean="0"/>
                    </a:p>
                    <a:p>
                      <a:pPr marL="120650" indent="-120650">
                        <a:buFont typeface="Arial" pitchFamily="34" charset="0"/>
                        <a:buChar char="•"/>
                      </a:pPr>
                      <a:r>
                        <a:rPr lang="id-ID" sz="1400" dirty="0" smtClean="0"/>
                        <a:t>P</a:t>
                      </a:r>
                      <a:r>
                        <a:rPr lang="en-US" sz="1400" dirty="0" err="1" smtClean="0"/>
                        <a:t>ost</a:t>
                      </a:r>
                      <a:r>
                        <a:rPr lang="en-US" sz="1400" dirty="0" smtClean="0"/>
                        <a:t>-disaster</a:t>
                      </a:r>
                      <a:r>
                        <a:rPr lang="id-ID" sz="1400" dirty="0" smtClean="0"/>
                        <a:t> h</a:t>
                      </a:r>
                      <a:r>
                        <a:rPr lang="en-US" sz="1400" dirty="0" err="1" smtClean="0"/>
                        <a:t>andling</a:t>
                      </a:r>
                      <a:r>
                        <a:rPr lang="en-US" sz="1400" dirty="0" smtClean="0"/>
                        <a:t> </a:t>
                      </a:r>
                      <a:endParaRPr kumimoji="0" lang="id-ID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should be regular monitoring of the </a:t>
                      </a:r>
                      <a:r>
                        <a:rPr lang="id-ID" sz="1400" dirty="0" smtClean="0"/>
                        <a:t>disaster management</a:t>
                      </a:r>
                      <a:r>
                        <a:rPr lang="en-US" sz="1400" dirty="0" smtClean="0"/>
                        <a:t>activities (BNPB-BPBD</a:t>
                      </a:r>
                      <a:r>
                        <a:rPr lang="id-ID" sz="1400" dirty="0" smtClean="0"/>
                        <a:t> </a:t>
                      </a:r>
                      <a:r>
                        <a:rPr lang="en-US" sz="1400" dirty="0" smtClean="0"/>
                        <a:t>distance learning )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</a:tr>
              <a:tr h="2224793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Jakarta Flood (2013)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marL="225425" indent="-225425">
                        <a:buFont typeface="Arial" pitchFamily="34" charset="0"/>
                        <a:buChar char="•"/>
                      </a:pPr>
                      <a:r>
                        <a:rPr lang="en-US" sz="1400" i="0" dirty="0" smtClean="0"/>
                        <a:t>primary knowledge provider </a:t>
                      </a:r>
                      <a:r>
                        <a:rPr lang="id-ID" sz="1400" i="0" dirty="0" smtClean="0"/>
                        <a:t> : </a:t>
                      </a:r>
                    </a:p>
                    <a:p>
                      <a:pPr marL="582613" indent="-342900">
                        <a:buFont typeface="Arial" pitchFamily="34" charset="0"/>
                        <a:buAutoNum type="alphaLcPeriod"/>
                      </a:pPr>
                      <a:r>
                        <a:rPr lang="id-ID" sz="1400" i="0" dirty="0" smtClean="0"/>
                        <a:t>BPBD DKI</a:t>
                      </a:r>
                      <a:r>
                        <a:rPr lang="id-ID" sz="1400" i="0" baseline="0" dirty="0" smtClean="0"/>
                        <a:t> Jakarta Province</a:t>
                      </a:r>
                    </a:p>
                    <a:p>
                      <a:pPr marL="582613" indent="-342900">
                        <a:buFont typeface="Arial" pitchFamily="34" charset="0"/>
                        <a:buAutoNum type="alphaLcPeriod"/>
                      </a:pPr>
                      <a:r>
                        <a:rPr lang="id-ID" sz="1400" i="0" dirty="0" smtClean="0"/>
                        <a:t>Community leaders</a:t>
                      </a:r>
                    </a:p>
                    <a:p>
                      <a:pPr marL="225425" indent="-225425">
                        <a:buFont typeface="Arial" pitchFamily="34" charset="0"/>
                        <a:buChar char="•"/>
                      </a:pPr>
                      <a:r>
                        <a:rPr lang="id-ID" sz="1400" i="0" dirty="0" smtClean="0"/>
                        <a:t>Broker  :</a:t>
                      </a:r>
                    </a:p>
                    <a:p>
                      <a:pPr marL="568325" indent="-342900">
                        <a:buFont typeface="Arial" pitchFamily="34" charset="0"/>
                        <a:buAutoNum type="alphaLcPeriod"/>
                      </a:pPr>
                      <a:r>
                        <a:rPr lang="id-ID" sz="1400" i="0" dirty="0" smtClean="0"/>
                        <a:t>BNPB</a:t>
                      </a:r>
                    </a:p>
                    <a:p>
                      <a:pPr marL="225425" indent="-225425">
                        <a:buFont typeface="Arial" pitchFamily="34" charset="0"/>
                        <a:buChar char="•"/>
                      </a:pPr>
                      <a:r>
                        <a:rPr lang="id-ID" sz="1400" i="0" dirty="0" smtClean="0"/>
                        <a:t>Participant :</a:t>
                      </a:r>
                    </a:p>
                    <a:p>
                      <a:pPr marL="569913" indent="-344488">
                        <a:buFont typeface="Arial" pitchFamily="34" charset="0"/>
                        <a:buAutoNum type="alphaLcPeriod"/>
                        <a:tabLst/>
                      </a:pPr>
                      <a:r>
                        <a:rPr lang="id-ID" sz="1400" i="0" dirty="0" smtClean="0"/>
                        <a:t>BNPB</a:t>
                      </a:r>
                    </a:p>
                    <a:p>
                      <a:pPr marL="569913" indent="-344488">
                        <a:buFont typeface="Arial" pitchFamily="34" charset="0"/>
                        <a:buAutoNum type="alphaLcPeriod"/>
                        <a:tabLst/>
                      </a:pPr>
                      <a:r>
                        <a:rPr lang="id-ID" sz="1400" i="0" dirty="0" smtClean="0"/>
                        <a:t>Academics</a:t>
                      </a:r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Expert Visit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Community of Practice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Storytelling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 Planning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Interview</a:t>
                      </a:r>
                    </a:p>
                    <a:p>
                      <a:pPr marL="165100" indent="-165100">
                        <a:buFont typeface="Arial" pitchFamily="34" charset="0"/>
                        <a:buChar char="•"/>
                        <a:tabLst>
                          <a:tab pos="165100" algn="l"/>
                        </a:tabLst>
                      </a:pPr>
                      <a:r>
                        <a:rPr kumimoji="0" lang="id-ID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Focus Group Discussion</a:t>
                      </a:r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pPr marL="120650" indent="-120650">
                        <a:buFont typeface="Arial" pitchFamily="34" charset="0"/>
                        <a:buChar char="•"/>
                      </a:pPr>
                      <a:r>
                        <a:rPr lang="en-US" sz="1400" dirty="0" err="1" smtClean="0"/>
                        <a:t>Emergen</a:t>
                      </a:r>
                      <a:r>
                        <a:rPr lang="id-ID" sz="1400" dirty="0" smtClean="0"/>
                        <a:t>-</a:t>
                      </a:r>
                      <a:r>
                        <a:rPr lang="en-US" sz="1400" dirty="0" smtClean="0"/>
                        <a:t>cy response </a:t>
                      </a:r>
                      <a:r>
                        <a:rPr lang="en-US" sz="1400" dirty="0" err="1" smtClean="0"/>
                        <a:t>mecha</a:t>
                      </a:r>
                      <a:r>
                        <a:rPr lang="id-ID" sz="1400" dirty="0" smtClean="0"/>
                        <a:t>-</a:t>
                      </a:r>
                      <a:r>
                        <a:rPr lang="en-US" sz="1400" dirty="0" err="1" smtClean="0"/>
                        <a:t>nism</a:t>
                      </a:r>
                      <a:endParaRPr lang="id-ID" sz="1400" dirty="0" smtClean="0"/>
                    </a:p>
                    <a:p>
                      <a:pPr marL="120650" indent="-120650">
                        <a:buFont typeface="Arial" pitchFamily="34" charset="0"/>
                        <a:buChar char="•"/>
                      </a:pPr>
                      <a:r>
                        <a:rPr lang="id-ID" sz="1400" dirty="0" smtClean="0"/>
                        <a:t>P</a:t>
                      </a:r>
                      <a:r>
                        <a:rPr lang="en-US" sz="1400" dirty="0" err="1" smtClean="0"/>
                        <a:t>ost</a:t>
                      </a:r>
                      <a:r>
                        <a:rPr lang="en-US" sz="1400" dirty="0" smtClean="0"/>
                        <a:t>-disaster</a:t>
                      </a:r>
                      <a:r>
                        <a:rPr lang="id-ID" sz="1400" dirty="0" smtClean="0"/>
                        <a:t> h</a:t>
                      </a:r>
                      <a:r>
                        <a:rPr lang="en-US" sz="1400" dirty="0" err="1" smtClean="0"/>
                        <a:t>andling</a:t>
                      </a:r>
                      <a:r>
                        <a:rPr lang="en-US" sz="1400" dirty="0" smtClean="0"/>
                        <a:t> </a:t>
                      </a:r>
                      <a:endParaRPr kumimoji="0" lang="id-ID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1" marR="91431" marT="45684" marB="45684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should be regular monitoring of the </a:t>
                      </a:r>
                      <a:r>
                        <a:rPr lang="id-ID" sz="1400" dirty="0" smtClean="0"/>
                        <a:t>disaster management</a:t>
                      </a:r>
                      <a:r>
                        <a:rPr lang="en-US" sz="1400" dirty="0" smtClean="0"/>
                        <a:t>activities (BNPB-BPBD</a:t>
                      </a:r>
                      <a:r>
                        <a:rPr lang="id-ID" sz="1400" dirty="0" smtClean="0"/>
                        <a:t> </a:t>
                      </a:r>
                      <a:r>
                        <a:rPr lang="en-US" sz="1400" dirty="0" smtClean="0"/>
                        <a:t>distance learning )</a:t>
                      </a:r>
                      <a:endParaRPr lang="id-ID" sz="1400" dirty="0"/>
                    </a:p>
                  </a:txBody>
                  <a:tcPr marL="91431" marR="91431" marT="45684" marB="4568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7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13316" name="Title 1"/>
          <p:cNvSpPr txBox="1">
            <a:spLocks/>
          </p:cNvSpPr>
          <p:nvPr/>
        </p:nvSpPr>
        <p:spPr bwMode="auto">
          <a:xfrm>
            <a:off x="0" y="0"/>
            <a:ext cx="9144000" cy="7127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id-ID" altLang="en-US" b="1">
                <a:solidFill>
                  <a:prstClr val="white"/>
                </a:solidFill>
                <a:cs typeface="Arial" panose="020B0604020202020204" pitchFamily="34" charset="0"/>
              </a:rPr>
              <a:t>Tren</a:t>
            </a:r>
            <a:r>
              <a:rPr lang="en-US" altLang="en-US" b="1">
                <a:solidFill>
                  <a:prstClr val="white"/>
                </a:solidFill>
                <a:cs typeface="Arial" panose="020B0604020202020204" pitchFamily="34" charset="0"/>
              </a:rPr>
              <a:t> Bencana Indonesia 2008-2016</a:t>
            </a:r>
            <a:endParaRPr lang="id-ID" altLang="en-US" b="1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13317" name="Picture 2" descr="E:\chart 2008-2016-rev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144000" cy="586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4"/>
          <p:cNvSpPr txBox="1">
            <a:spLocks noChangeArrowheads="1"/>
          </p:cNvSpPr>
          <p:nvPr/>
        </p:nvSpPr>
        <p:spPr bwMode="auto">
          <a:xfrm>
            <a:off x="6156325" y="1125539"/>
            <a:ext cx="277018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Tren</a:t>
            </a:r>
            <a:r>
              <a:rPr lang="en-AU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 bencana terus meningkat.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92% adalah bencana hidrometeorologi.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Peningkatan bencana disebabkan oleh faktor alam dan antropogenik.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Faktor alam meliputi dampak perubahan iklim global di</a:t>
            </a:r>
            <a:r>
              <a:rPr lang="id-ID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en-AU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mana frekuensi hujan ek</a:t>
            </a:r>
            <a:r>
              <a:rPr lang="id-ID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s</a:t>
            </a:r>
            <a:r>
              <a:rPr lang="en-AU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tr</a:t>
            </a:r>
            <a:r>
              <a:rPr lang="id-ID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i</a:t>
            </a:r>
            <a:r>
              <a:rPr lang="en-AU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m makin meningkat dan kerentanan lingkungan.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en-US" sz="1600">
                <a:solidFill>
                  <a:prstClr val="black"/>
                </a:solidFill>
                <a:latin typeface="Arial" charset="0"/>
                <a:cs typeface="Arial" charset="0"/>
              </a:rPr>
              <a:t>Pengaruh antropogenik meliputi tingginya degradasi lingkungan, permukiman di daerah rawan bencana, DAS kritis, urbanisasi, dan lainnya.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DA12B-1F5A-7443-8C39-8AE3409F248F}" type="slidenum">
              <a:rPr lang="id-ID" altLang="id-ID" smtClean="0"/>
              <a:pPr>
                <a:defRPr/>
              </a:pPr>
              <a:t>5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8943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Capturing and Packaging workshop</a:t>
            </a:r>
            <a:br>
              <a:rPr lang="en-US" sz="3200" dirty="0" smtClean="0"/>
            </a:br>
            <a:r>
              <a:rPr lang="en-US" sz="3200" dirty="0" smtClean="0"/>
              <a:t>UGM, </a:t>
            </a:r>
            <a:r>
              <a:rPr lang="en-US" sz="3200" dirty="0" err="1" smtClean="0"/>
              <a:t>Jogja</a:t>
            </a:r>
            <a:r>
              <a:rPr lang="en-US" sz="3200" dirty="0" smtClean="0"/>
              <a:t>, 26-28 </a:t>
            </a:r>
            <a:r>
              <a:rPr lang="en-US" sz="3200" dirty="0" err="1" smtClean="0"/>
              <a:t>Maret</a:t>
            </a:r>
            <a:r>
              <a:rPr lang="en-US" sz="3200" dirty="0" smtClean="0"/>
              <a:t> 2014</a:t>
            </a:r>
            <a:endParaRPr lang="en-US" sz="3200" dirty="0"/>
          </a:p>
        </p:txBody>
      </p:sp>
      <p:pic>
        <p:nvPicPr>
          <p:cNvPr id="4" name="Content Placeholder 3" descr="WSCapturing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912629"/>
            <a:ext cx="4111946" cy="2308460"/>
          </a:xfrm>
        </p:spPr>
      </p:pic>
      <p:pic>
        <p:nvPicPr>
          <p:cNvPr id="6" name="Picture 5" descr="WSCapturing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089" y="4365107"/>
            <a:ext cx="4104455" cy="2304256"/>
          </a:xfrm>
          <a:prstGeom prst="rect">
            <a:avLst/>
          </a:prstGeom>
        </p:spPr>
      </p:pic>
      <p:pic>
        <p:nvPicPr>
          <p:cNvPr id="8" name="Picture 7" descr="WSCapturing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365108"/>
            <a:ext cx="4283968" cy="2405035"/>
          </a:xfrm>
          <a:prstGeom prst="rect">
            <a:avLst/>
          </a:prstGeom>
        </p:spPr>
      </p:pic>
      <p:pic>
        <p:nvPicPr>
          <p:cNvPr id="9" name="Picture 8" descr="Capturing1.jpg"/>
          <p:cNvPicPr>
            <a:picLocks noChangeAspect="1"/>
          </p:cNvPicPr>
          <p:nvPr/>
        </p:nvPicPr>
        <p:blipFill>
          <a:blip r:embed="rId5" cstate="print"/>
          <a:srcRect t="15844"/>
          <a:stretch>
            <a:fillRect/>
          </a:stretch>
        </p:blipFill>
        <p:spPr>
          <a:xfrm>
            <a:off x="4788024" y="1874897"/>
            <a:ext cx="3816424" cy="24088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2158" y="3929067"/>
            <a:ext cx="29068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Praktek</a:t>
            </a:r>
            <a:r>
              <a:rPr lang="en-US" dirty="0">
                <a:solidFill>
                  <a:prstClr val="black"/>
                </a:solidFill>
              </a:rPr>
              <a:t> capturing knowledge</a:t>
            </a:r>
          </a:p>
        </p:txBody>
      </p:sp>
    </p:spTree>
    <p:extLst>
      <p:ext uri="{BB962C8B-B14F-4D97-AF65-F5344CB8AC3E}">
        <p14:creationId xmlns:p14="http://schemas.microsoft.com/office/powerpoint/2010/main" val="5808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20" y="304800"/>
            <a:ext cx="9011344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Art of Knowledge Exchange Workshop</a:t>
            </a:r>
            <a:br>
              <a:rPr lang="en-US" sz="3200" dirty="0" smtClean="0"/>
            </a:br>
            <a:r>
              <a:rPr lang="en-US" sz="3200" dirty="0" smtClean="0"/>
              <a:t>BEJ, 1-2 April 2014</a:t>
            </a:r>
            <a:endParaRPr lang="en-US" sz="3200" dirty="0"/>
          </a:p>
        </p:txBody>
      </p:sp>
      <p:pic>
        <p:nvPicPr>
          <p:cNvPr id="4" name="Content Placeholder 3" descr="TheArtofKE_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2849"/>
          <a:stretch>
            <a:fillRect/>
          </a:stretch>
        </p:blipFill>
        <p:spPr>
          <a:xfrm>
            <a:off x="4788041" y="1562950"/>
            <a:ext cx="3742351" cy="2442114"/>
          </a:xfrm>
        </p:spPr>
      </p:pic>
      <p:pic>
        <p:nvPicPr>
          <p:cNvPr id="6" name="Picture 5" descr="TheArtofKE_3.jpg"/>
          <p:cNvPicPr>
            <a:picLocks noChangeAspect="1"/>
          </p:cNvPicPr>
          <p:nvPr/>
        </p:nvPicPr>
        <p:blipFill>
          <a:blip r:embed="rId3" cstate="print"/>
          <a:srcRect t="25850"/>
          <a:stretch>
            <a:fillRect/>
          </a:stretch>
        </p:blipFill>
        <p:spPr>
          <a:xfrm>
            <a:off x="4470949" y="4221088"/>
            <a:ext cx="4529059" cy="2518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1" y="2119888"/>
            <a:ext cx="3330075" cy="4309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31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Distance Learning Workshop</a:t>
            </a:r>
            <a:br>
              <a:rPr lang="en-US" sz="3200" dirty="0" smtClean="0"/>
            </a:br>
            <a:r>
              <a:rPr lang="en-US" sz="3200" dirty="0" smtClean="0"/>
              <a:t>UI </a:t>
            </a:r>
            <a:r>
              <a:rPr lang="en-US" sz="3200" dirty="0" err="1" smtClean="0"/>
              <a:t>Salemba</a:t>
            </a:r>
            <a:r>
              <a:rPr lang="en-US" sz="3200" dirty="0" smtClean="0"/>
              <a:t>, 25 </a:t>
            </a:r>
            <a:r>
              <a:rPr lang="en-US" sz="3200" dirty="0" err="1" smtClean="0"/>
              <a:t>Maret</a:t>
            </a:r>
            <a:r>
              <a:rPr lang="en-US" sz="3200" dirty="0" smtClean="0"/>
              <a:t> 2014</a:t>
            </a:r>
            <a:endParaRPr lang="en-US" sz="3200" dirty="0"/>
          </a:p>
        </p:txBody>
      </p:sp>
      <p:pic>
        <p:nvPicPr>
          <p:cNvPr id="1026" name="Picture 2" descr="F:\Ruby Documents\Documents\RUBY_WB_BNPB\WORLD BANK\2014\Knowledge Sharing Pilot\Foto kegiatan\Jogja capturing\GDLN workshop\GDLN UI_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3456"/>
          <a:stretch>
            <a:fillRect/>
          </a:stretch>
        </p:blipFill>
        <p:spPr bwMode="auto">
          <a:xfrm>
            <a:off x="82997" y="2895600"/>
            <a:ext cx="4346193" cy="2821012"/>
          </a:xfrm>
          <a:prstGeom prst="rect">
            <a:avLst/>
          </a:prstGeom>
          <a:noFill/>
        </p:spPr>
      </p:pic>
      <p:pic>
        <p:nvPicPr>
          <p:cNvPr id="6" name="Picture 5" descr="GDLN UI_3.jpg"/>
          <p:cNvPicPr>
            <a:picLocks noChangeAspect="1"/>
          </p:cNvPicPr>
          <p:nvPr/>
        </p:nvPicPr>
        <p:blipFill>
          <a:blip r:embed="rId3" cstate="print"/>
          <a:srcRect t="18749"/>
          <a:stretch>
            <a:fillRect/>
          </a:stretch>
        </p:blipFill>
        <p:spPr>
          <a:xfrm>
            <a:off x="4500562" y="2362204"/>
            <a:ext cx="4572000" cy="27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er\Documents\Foto workshop DL\IMG_0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" y="304800"/>
            <a:ext cx="4000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cer\Documents\Foto workshop DL\IMG_98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3"/>
            <a:ext cx="42672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cer\Documents\Foto workshop DL\IMG_01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8" y="3505200"/>
            <a:ext cx="3924299" cy="261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cer\Documents\Foto workshop DL\IMG_01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3505238"/>
            <a:ext cx="4114802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72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0772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PENERAPAN KNOWLEDGE SHARING         DI PUSDIKLAT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PEMBUATAN KNOWLEDGE ASSETS (40 </a:t>
            </a:r>
            <a:r>
              <a:rPr lang="en-US" sz="2800" dirty="0" err="1" smtClean="0"/>
              <a:t>produk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KURIKULUM/MODUL DIKEMBANGKAN BERBASIS PENGALAMAN PENANGANAN BENCANA</a:t>
            </a:r>
          </a:p>
          <a:p>
            <a:r>
              <a:rPr lang="en-US" sz="2800" dirty="0" smtClean="0"/>
              <a:t>METODE PELATIHAN STUDI KASUS PENGALAMAN DI LAPANGAN (PESERTA &amp; NARSUM)</a:t>
            </a:r>
          </a:p>
          <a:p>
            <a:r>
              <a:rPr lang="en-US" sz="2800" dirty="0" smtClean="0"/>
              <a:t>SIMULASI (TTX, CPX, FTX) DGN SKENARIO SESUAI REALISME DI LAPANGAN</a:t>
            </a:r>
          </a:p>
          <a:p>
            <a:r>
              <a:rPr lang="en-US" sz="2800" dirty="0" smtClean="0"/>
              <a:t>SARANA, PERALATAN &amp; ALAT BANTU PELATIHAN DIDISAIN MDUKUNG AKTIFITAS KS (RUANG TTX, CPX, RUANG DL/VC, SIMULATOR COLLAPSE BUILDING, SIMULATOR GEMPA, ADMS DLL)</a:t>
            </a:r>
          </a:p>
          <a:p>
            <a:r>
              <a:rPr lang="en-US" sz="2800" dirty="0" smtClean="0"/>
              <a:t>PERCEPATAN PENYEBARAN PEMBELAJARAN DAN BERBAGI PENGALAMAN MLL KERJASAMA DNG BADIKLAT PROVINSI</a:t>
            </a:r>
          </a:p>
          <a:p>
            <a:r>
              <a:rPr lang="en-US" sz="2800" dirty="0" smtClean="0"/>
              <a:t>2017 PENGEMBANGAN “</a:t>
            </a:r>
            <a:r>
              <a:rPr lang="en-US" sz="2800" dirty="0" err="1" smtClean="0"/>
              <a:t>e</a:t>
            </a:r>
            <a:r>
              <a:rPr lang="en-US" sz="2800" dirty="0" err="1"/>
              <a:t>T</a:t>
            </a:r>
            <a:r>
              <a:rPr lang="en-US" sz="2800" dirty="0" err="1" smtClean="0"/>
              <a:t>raining</a:t>
            </a:r>
            <a:r>
              <a:rPr lang="en-US" sz="2800" dirty="0" smtClean="0"/>
              <a:t>” MANAJEMEN BENCANA  (KONTEN AKAN BERISI “KNOWLEDGE ASSETS” KM)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9834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PELATIHAN BERBASIS KS MINGGU 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LAT DASAR MANAJEMEN BENCANA DI PROV PAPUA BARAT &amp; KALBAR BERSAMA BADIKLAT PROV DAN BPBD</a:t>
            </a:r>
          </a:p>
          <a:p>
            <a:r>
              <a:rPr lang="en-US" dirty="0" smtClean="0"/>
              <a:t>TOT DASAR MANAJEMEN &amp; </a:t>
            </a:r>
          </a:p>
          <a:p>
            <a:r>
              <a:rPr lang="en-US" dirty="0" smtClean="0"/>
              <a:t>TOT RENCANA KONTIJENSI</a:t>
            </a:r>
          </a:p>
          <a:p>
            <a:r>
              <a:rPr lang="en-US" dirty="0" smtClean="0"/>
              <a:t>INCIDENT COMMAND SYSTEM FOR INCIDENT COMMANDER</a:t>
            </a:r>
          </a:p>
          <a:p>
            <a:r>
              <a:rPr lang="en-US" dirty="0" smtClean="0"/>
              <a:t>SIMULASI DASAR MANAJEMEN UTK S2 MANAJEMEN BENCANA - UNHAN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15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661" y="228600"/>
            <a:ext cx="59308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According to </a:t>
            </a:r>
            <a:r>
              <a:rPr lang="en-US" sz="3600" b="1" dirty="0" err="1">
                <a:solidFill>
                  <a:srgbClr val="5B9BD5">
                    <a:lumMod val="75000"/>
                  </a:srgb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TechNavio</a:t>
            </a:r>
            <a:r>
              <a:rPr lang="en-US" sz="3200" b="1" dirty="0">
                <a:solidFill>
                  <a:srgbClr val="5B9BD5">
                    <a:lumMod val="75000"/>
                  </a:srgb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 </a:t>
            </a:r>
            <a:r>
              <a:rPr lang="en-US" sz="2800" b="1" dirty="0" smtClean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report blended </a:t>
            </a:r>
            <a:r>
              <a:rPr lang="en-US" sz="2800" b="1" dirty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learning market share is expected to grow for additional </a:t>
            </a:r>
            <a:r>
              <a:rPr lang="en-US" sz="4000" b="1" dirty="0">
                <a:solidFill>
                  <a:srgbClr val="ED7D31">
                    <a:lumMod val="75000"/>
                  </a:srgb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13%</a:t>
            </a:r>
            <a:r>
              <a:rPr lang="en-US" sz="4000" b="1" dirty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 </a:t>
            </a:r>
            <a:r>
              <a:rPr lang="en-US" sz="4400" b="1" dirty="0">
                <a:solidFill>
                  <a:srgbClr val="ED7D31">
                    <a:lumMod val="75000"/>
                  </a:srgb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2017</a:t>
            </a:r>
            <a:r>
              <a:rPr lang="en-US" sz="2800" b="1" dirty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and will account for around </a:t>
            </a:r>
            <a:r>
              <a:rPr lang="en-US" sz="5400" b="1" dirty="0">
                <a:solidFill>
                  <a:srgbClr val="C0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53%</a:t>
            </a:r>
            <a:r>
              <a:rPr lang="en-US" sz="2800" b="1" dirty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of the </a:t>
            </a:r>
            <a:r>
              <a:rPr lang="en-US" sz="2800" b="1" dirty="0" smtClean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Learning </a:t>
            </a:r>
            <a:r>
              <a:rPr lang="en-US" sz="2800" b="1" dirty="0">
                <a:solidFill>
                  <a:prstClr val="black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market by </a:t>
            </a:r>
            <a:r>
              <a:rPr lang="en-US" sz="5400" b="1" dirty="0">
                <a:solidFill>
                  <a:srgbClr val="C00000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2020</a:t>
            </a:r>
            <a:r>
              <a:rPr lang="en-US" dirty="0">
                <a:solidFill>
                  <a:srgbClr val="3C3C3C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.</a:t>
            </a:r>
            <a:endParaRPr lang="en-US" dirty="0">
              <a:solidFill>
                <a:prstClr val="black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019" y="401327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Future Proof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3" y="1066839"/>
            <a:ext cx="2806117" cy="28061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5323580"/>
            <a:ext cx="6553200" cy="107721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PENGEMBANGAN “</a:t>
            </a:r>
            <a:r>
              <a:rPr lang="en-US" sz="3200" b="1" dirty="0" err="1" smtClean="0">
                <a:solidFill>
                  <a:schemeClr val="bg1"/>
                </a:solidFill>
              </a:rPr>
              <a:t>eTRAINING</a:t>
            </a:r>
            <a:r>
              <a:rPr lang="en-US" sz="3200" b="1" dirty="0" smtClean="0">
                <a:solidFill>
                  <a:schemeClr val="bg1"/>
                </a:solidFill>
              </a:rPr>
              <a:t>”        DI PUSDIKLAT BNPB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2438400" y="4607496"/>
            <a:ext cx="3810000" cy="574104"/>
          </a:xfrm>
          <a:prstGeom prst="downArrow">
            <a:avLst/>
          </a:prstGeom>
          <a:solidFill>
            <a:srgbClr val="35F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Content Placeholder 8" descr="indonesia-map-physical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9663" y="2097101"/>
            <a:ext cx="6557962" cy="4098925"/>
          </a:xfrm>
        </p:spPr>
      </p:pic>
      <p:sp>
        <p:nvSpPr>
          <p:cNvPr id="7" name="Oval 6"/>
          <p:cNvSpPr/>
          <p:nvPr/>
        </p:nvSpPr>
        <p:spPr>
          <a:xfrm>
            <a:off x="0" y="274638"/>
            <a:ext cx="8794750" cy="6303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41988" name="TextBox 9"/>
          <p:cNvSpPr txBox="1">
            <a:spLocks noChangeArrowheads="1"/>
          </p:cNvSpPr>
          <p:nvPr/>
        </p:nvSpPr>
        <p:spPr bwMode="auto">
          <a:xfrm>
            <a:off x="2294004" y="374652"/>
            <a:ext cx="4244975" cy="101566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000" b="1" smtClean="0">
                <a:solidFill>
                  <a:srgbClr val="FFFF00"/>
                </a:solidFill>
                <a:cs typeface="Arial" pitchFamily="34" charset="0"/>
              </a:rPr>
              <a:t>KNOWLEDGE SHARING + </a:t>
            </a:r>
            <a:r>
              <a:rPr lang="id-ID" sz="3000" b="1" smtClean="0">
                <a:solidFill>
                  <a:srgbClr val="FFFF00"/>
                </a:solidFill>
                <a:cs typeface="Arial" pitchFamily="34" charset="0"/>
              </a:rPr>
              <a:t>D</a:t>
            </a:r>
            <a:r>
              <a:rPr lang="en-US" sz="3000" b="1" smtClean="0">
                <a:solidFill>
                  <a:srgbClr val="FFFF00"/>
                </a:solidFill>
                <a:cs typeface="Arial" pitchFamily="34" charset="0"/>
              </a:rPr>
              <a:t>ISTANCE LEARNING</a:t>
            </a:r>
            <a:endParaRPr lang="id-ID" sz="3000" b="1" smtClean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28678" name="TextBox 10"/>
          <p:cNvSpPr txBox="1">
            <a:spLocks noChangeArrowheads="1"/>
          </p:cNvSpPr>
          <p:nvPr/>
        </p:nvSpPr>
        <p:spPr bwMode="auto">
          <a:xfrm>
            <a:off x="1836514" y="2949912"/>
            <a:ext cx="51117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5000" b="1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 </a:t>
            </a:r>
            <a:r>
              <a:rPr lang="en-US" sz="5000" b="1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Arial" pitchFamily="34" charset="0"/>
              </a:rPr>
              <a:t>DIKLAT PB           KE SELURUH BPBD</a:t>
            </a:r>
            <a:endParaRPr lang="id-ID" sz="5000" b="1" dirty="0" smtClean="0">
              <a:solidFill>
                <a:prstClr val="black">
                  <a:lumMod val="85000"/>
                  <a:lumOff val="15000"/>
                </a:prstClr>
              </a:solidFill>
              <a:cs typeface="Arial" pitchFamily="34" charset="0"/>
            </a:endParaRPr>
          </a:p>
        </p:txBody>
      </p:sp>
      <p:sp>
        <p:nvSpPr>
          <p:cNvPr id="41990" name="TextBox 1"/>
          <p:cNvSpPr txBox="1">
            <a:spLocks noChangeArrowheads="1"/>
          </p:cNvSpPr>
          <p:nvPr/>
        </p:nvSpPr>
        <p:spPr bwMode="auto">
          <a:xfrm>
            <a:off x="6722888" y="3083100"/>
            <a:ext cx="12334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600" dirty="0" smtClean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?</a:t>
            </a:r>
          </a:p>
        </p:txBody>
      </p:sp>
      <p:sp>
        <p:nvSpPr>
          <p:cNvPr id="3" name="Down Arrow 2"/>
          <p:cNvSpPr/>
          <p:nvPr/>
        </p:nvSpPr>
        <p:spPr>
          <a:xfrm>
            <a:off x="3657666" y="1404940"/>
            <a:ext cx="1579563" cy="704850"/>
          </a:xfrm>
          <a:prstGeom prst="downArrow">
            <a:avLst/>
          </a:prstGeom>
          <a:solidFill>
            <a:srgbClr val="12DC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3"/>
          <p:cNvSpPr txBox="1">
            <a:spLocks noChangeArrowheads="1"/>
          </p:cNvSpPr>
          <p:nvPr/>
        </p:nvSpPr>
        <p:spPr bwMode="auto">
          <a:xfrm>
            <a:off x="249238" y="595360"/>
            <a:ext cx="2535237" cy="954107"/>
          </a:xfrm>
          <a:prstGeom prst="rect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prstClr val="white"/>
                </a:solidFill>
                <a:cs typeface="Arial" pitchFamily="34" charset="0"/>
              </a:rPr>
              <a:t>DISASTER IN THE COUNTRY</a:t>
            </a:r>
          </a:p>
        </p:txBody>
      </p:sp>
      <p:sp>
        <p:nvSpPr>
          <p:cNvPr id="60419" name="TextBox 5"/>
          <p:cNvSpPr txBox="1">
            <a:spLocks noChangeArrowheads="1"/>
          </p:cNvSpPr>
          <p:nvPr/>
        </p:nvSpPr>
        <p:spPr bwMode="auto">
          <a:xfrm>
            <a:off x="276225" y="3222625"/>
            <a:ext cx="2508250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prstClr val="black"/>
                </a:solidFill>
                <a:cs typeface="Arial" pitchFamily="34" charset="0"/>
              </a:rPr>
              <a:t>CAPTURING EXPERIENCES / LESSONS  LEARNED</a:t>
            </a:r>
          </a:p>
        </p:txBody>
      </p:sp>
      <p:sp>
        <p:nvSpPr>
          <p:cNvPr id="60420" name="TextBox 6"/>
          <p:cNvSpPr txBox="1">
            <a:spLocks noChangeArrowheads="1"/>
          </p:cNvSpPr>
          <p:nvPr/>
        </p:nvSpPr>
        <p:spPr bwMode="auto">
          <a:xfrm>
            <a:off x="276225" y="4192589"/>
            <a:ext cx="2508250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prstClr val="black"/>
                </a:solidFill>
                <a:cs typeface="Arial" pitchFamily="34" charset="0"/>
              </a:rPr>
              <a:t>EVIDENCED BASED DISASTER KNOWLEDGE MODULES  </a:t>
            </a:r>
          </a:p>
        </p:txBody>
      </p:sp>
      <p:sp>
        <p:nvSpPr>
          <p:cNvPr id="60421" name="TextBox 7"/>
          <p:cNvSpPr txBox="1">
            <a:spLocks noChangeArrowheads="1"/>
          </p:cNvSpPr>
          <p:nvPr/>
        </p:nvSpPr>
        <p:spPr bwMode="auto">
          <a:xfrm>
            <a:off x="3616325" y="2175068"/>
            <a:ext cx="2368550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prstClr val="black"/>
                </a:solidFill>
                <a:cs typeface="Arial" pitchFamily="34" charset="0"/>
              </a:rPr>
              <a:t>SHARE KNOWLEDGE THROUGH TRAINING</a:t>
            </a:r>
          </a:p>
        </p:txBody>
      </p:sp>
      <p:sp>
        <p:nvSpPr>
          <p:cNvPr id="60422" name="TextBox 8"/>
          <p:cNvSpPr txBox="1">
            <a:spLocks noChangeArrowheads="1"/>
          </p:cNvSpPr>
          <p:nvPr/>
        </p:nvSpPr>
        <p:spPr bwMode="auto">
          <a:xfrm>
            <a:off x="6067425" y="2175068"/>
            <a:ext cx="2370138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prstClr val="black"/>
                </a:solidFill>
                <a:cs typeface="Arial" pitchFamily="34" charset="0"/>
              </a:rPr>
              <a:t>DISSEMINATION VIA DISTANCE LEARNING</a:t>
            </a:r>
          </a:p>
        </p:txBody>
      </p:sp>
      <p:sp>
        <p:nvSpPr>
          <p:cNvPr id="60423" name="TextBox 9"/>
          <p:cNvSpPr txBox="1">
            <a:spLocks noChangeArrowheads="1"/>
          </p:cNvSpPr>
          <p:nvPr/>
        </p:nvSpPr>
        <p:spPr bwMode="auto">
          <a:xfrm>
            <a:off x="720728" y="2266950"/>
            <a:ext cx="2036763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prstClr val="black"/>
                </a:solidFill>
                <a:cs typeface="Arial" pitchFamily="34" charset="0"/>
              </a:rPr>
              <a:t>THE ART OF KNOWLEDGE EXCHANGE</a:t>
            </a:r>
          </a:p>
        </p:txBody>
      </p:sp>
      <p:sp>
        <p:nvSpPr>
          <p:cNvPr id="60425" name="TextBox 7"/>
          <p:cNvSpPr txBox="1">
            <a:spLocks noChangeArrowheads="1"/>
          </p:cNvSpPr>
          <p:nvPr/>
        </p:nvSpPr>
        <p:spPr bwMode="auto">
          <a:xfrm>
            <a:off x="4184650" y="687435"/>
            <a:ext cx="3989388" cy="646331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prstClr val="white"/>
                </a:solidFill>
                <a:cs typeface="Arial" pitchFamily="34" charset="0"/>
              </a:rPr>
              <a:t>DISASTER MANAGEMENT EDUCATION AND TRAINING CENTER</a:t>
            </a:r>
          </a:p>
        </p:txBody>
      </p:sp>
      <p:sp>
        <p:nvSpPr>
          <p:cNvPr id="2" name="Notched Right Arrow 1"/>
          <p:cNvSpPr/>
          <p:nvPr/>
        </p:nvSpPr>
        <p:spPr>
          <a:xfrm>
            <a:off x="2936882" y="2881317"/>
            <a:ext cx="790575" cy="2425700"/>
          </a:xfrm>
          <a:prstGeom prst="notchedRightArrow">
            <a:avLst/>
          </a:prstGeom>
          <a:solidFill>
            <a:srgbClr val="12DC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251452" y="2881314"/>
            <a:ext cx="1662113" cy="776287"/>
          </a:xfrm>
          <a:prstGeom prst="downArrow">
            <a:avLst/>
          </a:prstGeom>
          <a:solidFill>
            <a:srgbClr val="12DC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1011238" y="1592263"/>
            <a:ext cx="900112" cy="592138"/>
          </a:xfrm>
          <a:prstGeom prst="downArrow">
            <a:avLst/>
          </a:prstGeom>
          <a:solidFill>
            <a:srgbClr val="12DC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611813" y="1385926"/>
            <a:ext cx="900112" cy="789133"/>
          </a:xfrm>
          <a:prstGeom prst="downArrow">
            <a:avLst/>
          </a:prstGeom>
          <a:solidFill>
            <a:srgbClr val="12DC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60430" name="Picture 2" descr="F:\04. GIS\01. Produk Peta\09. Risk_Indeks\Peta_Risiko_Bencana\2012_Peta_Risiko_Bencana\peta_risiko_bencana_all_Page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8" y="3665541"/>
            <a:ext cx="4405313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059238" y="3692525"/>
            <a:ext cx="425291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rgbClr val="FF0000"/>
                </a:solidFill>
                <a:ea typeface="ＭＳ Ｐゴシック" pitchFamily="34" charset="-128"/>
                <a:cs typeface="Arial" pitchFamily="34" charset="0"/>
              </a:rPr>
              <a:t>INDONESIA DISASTER MULTI RISK MAP</a:t>
            </a:r>
          </a:p>
          <a:p>
            <a:pPr algn="ctr">
              <a:defRPr/>
            </a:pPr>
            <a:endParaRPr lang="en-US" sz="1400" b="1" dirty="0">
              <a:solidFill>
                <a:srgbClr val="FF0000"/>
              </a:solidFill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Afrial Rosya\Downloads\pilihan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76400" y="4572000"/>
            <a:ext cx="7086600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8000">
                  <a:solidFill>
                    <a:srgbClr val="DD8047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094E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TERIMA</a:t>
            </a:r>
            <a:r>
              <a:rPr lang="en-US" sz="5400" b="1" dirty="0" smtClean="0">
                <a:ln w="18000">
                  <a:solidFill>
                    <a:srgbClr val="DD8047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094E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dirty="0" smtClean="0">
                <a:ln w="18000">
                  <a:solidFill>
                    <a:srgbClr val="DD8047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094E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KASIH</a:t>
            </a:r>
            <a:endParaRPr lang="en-US" sz="6600" b="1" dirty="0">
              <a:ln w="18000">
                <a:solidFill>
                  <a:srgbClr val="DD8047">
                    <a:satMod val="140000"/>
                  </a:srgbClr>
                </a:solidFill>
                <a:prstDash val="solid"/>
                <a:miter lim="800000"/>
              </a:ln>
              <a:solidFill>
                <a:srgbClr val="094E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6" y="304801"/>
            <a:ext cx="1169987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2200" y="45720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solidFill>
                  <a:prstClr val="black"/>
                </a:solidFill>
              </a:rPr>
              <a:t>BNPB STARTS AT PUSDIKLAT</a:t>
            </a:r>
            <a:endParaRPr lang="en-US" sz="40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9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" y="196851"/>
            <a:ext cx="9143856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43075-0084-644B-87FF-FCDE4CCFB420}" type="slidenum">
              <a:rPr lang="id-ID" altLang="id-ID" smtClean="0"/>
              <a:pPr>
                <a:defRPr/>
              </a:pPr>
              <a:t>6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216575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4"/>
            <a:ext cx="9144000" cy="591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4" y="549275"/>
            <a:ext cx="3851275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Lima </a:t>
            </a:r>
            <a:r>
              <a:rPr lang="en-US" sz="16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provinsi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terbanyak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id-ID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kejadian bencana </a:t>
            </a:r>
            <a:r>
              <a:rPr lang="en-US" sz="16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adalah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6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Jawa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 Tengah  (</a:t>
            </a:r>
            <a:r>
              <a:rPr lang="id-ID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6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39 kali)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6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Jawa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Timur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 (</a:t>
            </a:r>
            <a:r>
              <a:rPr lang="id-ID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9 kali)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6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Jawa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 Barat  (</a:t>
            </a:r>
            <a:r>
              <a:rPr lang="id-ID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3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29 kali)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id-ID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Kalimantan Timur 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(</a:t>
            </a:r>
            <a:r>
              <a:rPr lang="id-ID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1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90 kali)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600" b="1" dirty="0" err="1">
                <a:solidFill>
                  <a:prstClr val="black"/>
                </a:solidFill>
                <a:latin typeface="Arial" charset="0"/>
                <a:cs typeface="Arial" charset="0"/>
              </a:rPr>
              <a:t>Pemerintah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 Aceh (8</a:t>
            </a:r>
            <a:r>
              <a:rPr lang="id-ID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3</a:t>
            </a:r>
            <a:r>
              <a:rPr lang="en-AU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 kali</a:t>
            </a:r>
            <a:r>
              <a:rPr lang="en-US" sz="1600" b="1" dirty="0">
                <a:solidFill>
                  <a:prstClr val="black"/>
                </a:solidFill>
                <a:latin typeface="Arial" charset="0"/>
                <a:cs typeface="Arial" charset="0"/>
              </a:rPr>
              <a:t>)</a:t>
            </a:r>
          </a:p>
        </p:txBody>
      </p:sp>
      <p:sp>
        <p:nvSpPr>
          <p:cNvPr id="16388" name="Title 1"/>
          <p:cNvSpPr txBox="1">
            <a:spLocks/>
          </p:cNvSpPr>
          <p:nvPr/>
        </p:nvSpPr>
        <p:spPr bwMode="auto">
          <a:xfrm>
            <a:off x="0" y="-304800"/>
            <a:ext cx="9144000" cy="1143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3600" b="1" dirty="0" err="1">
                <a:solidFill>
                  <a:prstClr val="white"/>
                </a:solidFill>
                <a:cs typeface="Arial" panose="020B0604020202020204" pitchFamily="34" charset="0"/>
              </a:rPr>
              <a:t>Sebaran</a:t>
            </a:r>
            <a:r>
              <a:rPr lang="en-US" altLang="en-US" sz="3600" b="1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en-US" sz="3600" b="1" dirty="0" err="1">
                <a:solidFill>
                  <a:prstClr val="white"/>
                </a:solidFill>
                <a:cs typeface="Arial" panose="020B0604020202020204" pitchFamily="34" charset="0"/>
              </a:rPr>
              <a:t>Kejadian</a:t>
            </a:r>
            <a:r>
              <a:rPr lang="en-US" altLang="en-US" sz="3600" b="1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en-US" sz="3600" b="1" dirty="0" err="1">
                <a:solidFill>
                  <a:prstClr val="white"/>
                </a:solidFill>
                <a:cs typeface="Arial" panose="020B0604020202020204" pitchFamily="34" charset="0"/>
              </a:rPr>
              <a:t>Bencana</a:t>
            </a:r>
            <a:r>
              <a:rPr lang="en-US" altLang="en-US" sz="3600" b="1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id-ID" altLang="en-US" sz="3600" b="1" dirty="0">
                <a:solidFill>
                  <a:prstClr val="white"/>
                </a:solidFill>
                <a:cs typeface="Arial" panose="020B0604020202020204" pitchFamily="34" charset="0"/>
              </a:rPr>
              <a:t>p</a:t>
            </a:r>
            <a:r>
              <a:rPr lang="en-US" altLang="en-US" sz="3600" b="1" dirty="0" err="1">
                <a:solidFill>
                  <a:prstClr val="white"/>
                </a:solidFill>
                <a:cs typeface="Arial" panose="020B0604020202020204" pitchFamily="34" charset="0"/>
              </a:rPr>
              <a:t>er</a:t>
            </a:r>
            <a:r>
              <a:rPr lang="en-US" altLang="en-US" sz="3600" b="1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en-US" sz="3600" b="1" dirty="0" err="1" smtClean="0">
                <a:solidFill>
                  <a:prstClr val="white"/>
                </a:solidFill>
                <a:cs typeface="Arial" panose="020B0604020202020204" pitchFamily="34" charset="0"/>
              </a:rPr>
              <a:t>Provinsi</a:t>
            </a:r>
            <a:r>
              <a:rPr lang="en-US" altLang="en-US" sz="3600" b="1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en-US" sz="3600" b="1" dirty="0" smtClean="0">
                <a:solidFill>
                  <a:prstClr val="white"/>
                </a:solidFill>
                <a:cs typeface="Arial" panose="020B0604020202020204" pitchFamily="34" charset="0"/>
              </a:rPr>
              <a:t>&amp; </a:t>
            </a:r>
            <a:r>
              <a:rPr lang="en-US" altLang="en-US" sz="3600" b="1" dirty="0" err="1" smtClean="0">
                <a:solidFill>
                  <a:prstClr val="white"/>
                </a:solidFill>
                <a:cs typeface="Arial" panose="020B0604020202020204" pitchFamily="34" charset="0"/>
              </a:rPr>
              <a:t>Kab</a:t>
            </a:r>
            <a:r>
              <a:rPr lang="en-US" altLang="en-US" sz="3600" b="1" dirty="0" smtClean="0">
                <a:solidFill>
                  <a:prstClr val="white"/>
                </a:solidFill>
                <a:cs typeface="Arial" panose="020B0604020202020204" pitchFamily="34" charset="0"/>
              </a:rPr>
              <a:t> Kota </a:t>
            </a:r>
            <a:r>
              <a:rPr lang="en-US" altLang="en-US" sz="3600" b="1" dirty="0">
                <a:solidFill>
                  <a:prstClr val="white"/>
                </a:solidFill>
                <a:cs typeface="Arial" panose="020B0604020202020204" pitchFamily="34" charset="0"/>
              </a:rPr>
              <a:t>201</a:t>
            </a:r>
            <a:r>
              <a:rPr lang="id-ID" altLang="en-US" sz="3600" b="1" dirty="0">
                <a:solidFill>
                  <a:prstClr val="white"/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43075-0084-644B-87FF-FCDE4CCFB420}" type="slidenum">
              <a:rPr lang="id-ID" altLang="id-ID" smtClean="0"/>
              <a:pPr>
                <a:defRPr/>
              </a:pPr>
              <a:t>7</a:t>
            </a:fld>
            <a:endParaRPr lang="id-ID" altLang="id-ID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92" y="838200"/>
            <a:ext cx="3643313" cy="16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61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1" y="421958"/>
            <a:ext cx="9140263" cy="646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150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>
              <a:defRPr/>
            </a:pPr>
            <a:r>
              <a:rPr lang="en-US" altLang="en-US" sz="3600" dirty="0" err="1">
                <a:solidFill>
                  <a:schemeClr val="bg1"/>
                </a:solidFill>
              </a:rPr>
              <a:t>Kerusakan</a:t>
            </a:r>
            <a:r>
              <a:rPr lang="en-US" altLang="en-US" sz="3600" dirty="0">
                <a:solidFill>
                  <a:schemeClr val="bg1"/>
                </a:solidFill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</a:rPr>
              <a:t>dan</a:t>
            </a:r>
            <a:r>
              <a:rPr lang="en-US" altLang="en-US" sz="3600" dirty="0">
                <a:solidFill>
                  <a:schemeClr val="bg1"/>
                </a:solidFill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</a:rPr>
              <a:t>Kerugian</a:t>
            </a:r>
            <a:r>
              <a:rPr lang="en-US" altLang="en-US" sz="3600" dirty="0">
                <a:solidFill>
                  <a:schemeClr val="bg1"/>
                </a:solidFill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</a:rPr>
              <a:t>Akibat</a:t>
            </a:r>
            <a:r>
              <a:rPr lang="en-US" altLang="en-US" sz="3600" dirty="0">
                <a:solidFill>
                  <a:schemeClr val="bg1"/>
                </a:solidFill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</a:rPr>
              <a:t>Bencana</a:t>
            </a:r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43075-0084-644B-87FF-FCDE4CCFB420}" type="slidenum">
              <a:rPr lang="id-ID" altLang="id-ID" smtClean="0"/>
              <a:pPr>
                <a:defRPr/>
              </a:pPr>
              <a:t>8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8689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832"/>
            <a:ext cx="8229600" cy="1791072"/>
          </a:xfrm>
        </p:spPr>
        <p:txBody>
          <a:bodyPr/>
          <a:lstStyle/>
          <a:p>
            <a:r>
              <a:rPr lang="en-US" sz="5400" b="1" dirty="0" err="1" smtClean="0"/>
              <a:t>Korelasi</a:t>
            </a:r>
            <a:r>
              <a:rPr lang="en-US" sz="5400" b="1" dirty="0" smtClean="0"/>
              <a:t> DIKLAT </a:t>
            </a:r>
            <a:r>
              <a:rPr lang="en-US" sz="5400" b="1" dirty="0" err="1" smtClean="0"/>
              <a:t>dan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Indeks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Resiko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Bencana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49269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_BNPB layouts">
  <a:themeElements>
    <a:clrScheme name="Custom 3">
      <a:dk1>
        <a:sysClr val="windowText" lastClr="000000"/>
      </a:dk1>
      <a:lt1>
        <a:sysClr val="window" lastClr="FFFFFF"/>
      </a:lt1>
      <a:dk2>
        <a:srgbClr val="676767"/>
      </a:dk2>
      <a:lt2>
        <a:srgbClr val="EEECE1"/>
      </a:lt2>
      <a:accent1>
        <a:srgbClr val="EFB32F"/>
      </a:accent1>
      <a:accent2>
        <a:srgbClr val="EF792F"/>
      </a:accent2>
      <a:accent3>
        <a:srgbClr val="E33830"/>
      </a:accent3>
      <a:accent4>
        <a:srgbClr val="2E3640"/>
      </a:accent4>
      <a:accent5>
        <a:srgbClr val="4BACC6"/>
      </a:accent5>
      <a:accent6>
        <a:srgbClr val="7030A0"/>
      </a:accent6>
      <a:hlink>
        <a:srgbClr val="0000FF"/>
      </a:hlink>
      <a:folHlink>
        <a:srgbClr val="80008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set">
  <a:themeElements>
    <a:clrScheme name="Fas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1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1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aset">
  <a:themeElements>
    <a:clrScheme name="Fas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1720</Words>
  <Application>Microsoft Office PowerPoint</Application>
  <PresentationFormat>On-screen Show (4:3)</PresentationFormat>
  <Paragraphs>438</Paragraphs>
  <Slides>59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27</vt:i4>
      </vt:variant>
      <vt:variant>
        <vt:lpstr>Slide Titles</vt:lpstr>
      </vt:variant>
      <vt:variant>
        <vt:i4>59</vt:i4>
      </vt:variant>
    </vt:vector>
  </HeadingPairs>
  <TitlesOfParts>
    <vt:vector size="86" baseType="lpstr">
      <vt:lpstr>1_Office Theme</vt:lpstr>
      <vt:lpstr>Faset</vt:lpstr>
      <vt:lpstr>1_Faset</vt:lpstr>
      <vt:lpstr>1_Module</vt:lpstr>
      <vt:lpstr>2_Office Theme</vt:lpstr>
      <vt:lpstr>3_Office Theme</vt:lpstr>
      <vt:lpstr>4_Office Theme</vt:lpstr>
      <vt:lpstr>2_Metro</vt:lpstr>
      <vt:lpstr>5_Office Theme</vt:lpstr>
      <vt:lpstr>Concourse</vt:lpstr>
      <vt:lpstr>11_Office Theme</vt:lpstr>
      <vt:lpstr>1_Concourse</vt:lpstr>
      <vt:lpstr>6_Office Theme</vt:lpstr>
      <vt:lpstr>7_Office Theme</vt:lpstr>
      <vt:lpstr>3_Median</vt:lpstr>
      <vt:lpstr>8_Office Theme</vt:lpstr>
      <vt:lpstr>Urban</vt:lpstr>
      <vt:lpstr>10_Office Theme</vt:lpstr>
      <vt:lpstr>1_BNPB layouts</vt:lpstr>
      <vt:lpstr>12_Office Theme</vt:lpstr>
      <vt:lpstr>13_Office Theme</vt:lpstr>
      <vt:lpstr>14_Office Theme</vt:lpstr>
      <vt:lpstr>Office Theme</vt:lpstr>
      <vt:lpstr>1_Median</vt:lpstr>
      <vt:lpstr>16_Office Theme</vt:lpstr>
      <vt:lpstr>17_Office Theme</vt:lpstr>
      <vt:lpstr>9_Office Theme</vt:lpstr>
      <vt:lpstr>PowerPoint Presentation</vt:lpstr>
      <vt:lpstr>AGENDA Presentasi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Kerusakan dan Kerugian Akibat Bencana</vt:lpstr>
      <vt:lpstr>Korelasi DIKLAT dan Indeks Resiko Bencana</vt:lpstr>
      <vt:lpstr>VISI BNPB:</vt:lpstr>
      <vt:lpstr>PowerPoint Presentation</vt:lpstr>
      <vt:lpstr>PowerPoint Presentation</vt:lpstr>
      <vt:lpstr>PowerPoint Presentation</vt:lpstr>
      <vt:lpstr>BENCANA                       BENCANA</vt:lpstr>
      <vt:lpstr>PERAN “DIK-LAT” DALAM                        PENGURANGAN RESIKO BENCANA</vt:lpstr>
      <vt:lpstr>PowerPoint Presentation</vt:lpstr>
      <vt:lpstr>PowerPoint Presentation</vt:lpstr>
      <vt:lpstr>ROAD MAP: INA-DRTG</vt:lpstr>
      <vt:lpstr>PELATIHAN DAN GELADI DALAM PENINGKATAN KAPASITAS PENANGGULANGAN BENCANA</vt:lpstr>
      <vt:lpstr>PROGRAM KEGIATAN PELATIHAN  PUSDIKLAT PB - BNPB </vt:lpstr>
      <vt:lpstr>PowerPoint Presentation</vt:lpstr>
      <vt:lpstr>PowerPoint Presentation</vt:lpstr>
      <vt:lpstr>PowerPoint Presentation</vt:lpstr>
      <vt:lpstr>PowerPoint Presentation</vt:lpstr>
      <vt:lpstr>Program Kegiatan Penyusunan Bahan Ajar Pusdiklat PB BNPB</vt:lpstr>
      <vt:lpstr>Kurikulum </vt:lpstr>
      <vt:lpstr>PowerPoint Presentation</vt:lpstr>
      <vt:lpstr>Modul</vt:lpstr>
      <vt:lpstr>Petunjuk Pelaksanaan</vt:lpstr>
      <vt:lpstr>Metode Latihan</vt:lpstr>
      <vt:lpstr>PowerPoint Presentation</vt:lpstr>
      <vt:lpstr>KERJASAMA INTERNASIONAL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SERTIFIKAT HASIL AKREDITASI PUSDIKLAT PB</vt:lpstr>
      <vt:lpstr>SURAT EDARAN KERJASAMA BPSDM KEMENDAGRI DAN BNPB</vt:lpstr>
      <vt:lpstr>KNOWLEDGE SHARING DAN DISTANCE LEARNING</vt:lpstr>
      <vt:lpstr>Knowledge Sharing is becoming an important part of BNPB’s work</vt:lpstr>
      <vt:lpstr>PowerPoint Presentation</vt:lpstr>
      <vt:lpstr>PowerPoint Presentation</vt:lpstr>
      <vt:lpstr>3 main agendas for Capacity Building</vt:lpstr>
      <vt:lpstr>BNPB Knowledge Project Road Map</vt:lpstr>
      <vt:lpstr>IMPLEMENTATION EXAMPLE OF THE ART OF KNOWLEDGE SHARING IN BNPB</vt:lpstr>
      <vt:lpstr>Capturing and Packaging workshop UGM, Jogja, 26-28 Maret 2014</vt:lpstr>
      <vt:lpstr>The Art of Knowledge Exchange Workshop BEJ, 1-2 April 2014</vt:lpstr>
      <vt:lpstr>Distance Learning Workshop UI Salemba, 25 Maret 2014</vt:lpstr>
      <vt:lpstr>PowerPoint Presentation</vt:lpstr>
      <vt:lpstr>PENERAPAN KNOWLEDGE SHARING         DI PUSDIKLAT</vt:lpstr>
      <vt:lpstr>PELATIHAN BERBASIS KS MINGGU INI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Bagus Tjahjono</cp:lastModifiedBy>
  <cp:revision>54</cp:revision>
  <dcterms:created xsi:type="dcterms:W3CDTF">2017-01-30T00:36:01Z</dcterms:created>
  <dcterms:modified xsi:type="dcterms:W3CDTF">2017-05-05T06:10:24Z</dcterms:modified>
</cp:coreProperties>
</file>